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4"/>
  </p:sldMasterIdLst>
  <p:notesMasterIdLst>
    <p:notesMasterId r:id="rId28"/>
  </p:notesMasterIdLst>
  <p:handoutMasterIdLst>
    <p:handoutMasterId r:id="rId29"/>
  </p:handoutMasterIdLst>
  <p:sldIdLst>
    <p:sldId id="319" r:id="rId5"/>
    <p:sldId id="355" r:id="rId6"/>
    <p:sldId id="354" r:id="rId7"/>
    <p:sldId id="272" r:id="rId8"/>
    <p:sldId id="335" r:id="rId9"/>
    <p:sldId id="337" r:id="rId10"/>
    <p:sldId id="345" r:id="rId11"/>
    <p:sldId id="339" r:id="rId12"/>
    <p:sldId id="344" r:id="rId13"/>
    <p:sldId id="343" r:id="rId14"/>
    <p:sldId id="338" r:id="rId15"/>
    <p:sldId id="331" r:id="rId16"/>
    <p:sldId id="341" r:id="rId17"/>
    <p:sldId id="346" r:id="rId18"/>
    <p:sldId id="347" r:id="rId19"/>
    <p:sldId id="348" r:id="rId20"/>
    <p:sldId id="349" r:id="rId21"/>
    <p:sldId id="351" r:id="rId22"/>
    <p:sldId id="350" r:id="rId23"/>
    <p:sldId id="352" r:id="rId24"/>
    <p:sldId id="356" r:id="rId25"/>
    <p:sldId id="323" r:id="rId26"/>
    <p:sldId id="30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ITC Slide Templates" id="{63C6E9FA-7D52-B14B-9186-8ACE55BB25D3}">
          <p14:sldIdLst>
            <p14:sldId id="319"/>
            <p14:sldId id="355"/>
          </p14:sldIdLst>
        </p14:section>
        <p14:section name="BITC" id="{87F40643-73EE-460C-95AB-D58CD8C493C1}">
          <p14:sldIdLst>
            <p14:sldId id="354"/>
          </p14:sldIdLst>
        </p14:section>
        <p14:section name="Survey Overview" id="{8B88FCC1-A3FB-4F5D-81C8-6514491622D9}">
          <p14:sldIdLst>
            <p14:sldId id="272"/>
            <p14:sldId id="335"/>
            <p14:sldId id="337"/>
            <p14:sldId id="345"/>
            <p14:sldId id="339"/>
            <p14:sldId id="344"/>
            <p14:sldId id="343"/>
            <p14:sldId id="338"/>
            <p14:sldId id="331"/>
          </p14:sldIdLst>
        </p14:section>
        <p14:section name="Sections in the Survey" id="{9C4FD379-9954-4840-BD07-E480971BA533}">
          <p14:sldIdLst>
            <p14:sldId id="341"/>
            <p14:sldId id="346"/>
            <p14:sldId id="347"/>
            <p14:sldId id="348"/>
            <p14:sldId id="349"/>
            <p14:sldId id="351"/>
            <p14:sldId id="350"/>
            <p14:sldId id="352"/>
          </p14:sldIdLst>
        </p14:section>
        <p14:section name="Top Tips" id="{6018E599-DE2E-4BFA-B7C4-1CB64EBE048B}">
          <p14:sldIdLst>
            <p14:sldId id="356"/>
          </p14:sldIdLst>
        </p14:section>
        <p14:section name="Help" id="{084E738E-B571-4A9B-96E8-6A7E33D760E4}">
          <p14:sldIdLst>
            <p14:sldId id="323"/>
            <p14:sldId id="3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23D74"/>
    <a:srgbClr val="00AEEF"/>
    <a:srgbClr val="E6007E"/>
    <a:srgbClr val="1F3D74"/>
    <a:srgbClr val="FFFF00"/>
    <a:srgbClr val="222065"/>
    <a:srgbClr val="005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69023" autoAdjust="0"/>
  </p:normalViewPr>
  <p:slideViewPr>
    <p:cSldViewPr snapToGrid="0" snapToObjects="1">
      <p:cViewPr varScale="1">
        <p:scale>
          <a:sx n="64" d="100"/>
          <a:sy n="64" d="100"/>
        </p:scale>
        <p:origin x="984"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3" d="100"/>
          <a:sy n="63" d="100"/>
        </p:scale>
        <p:origin x="2366"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BEAF22-20BA-4AF9-8E59-6E1A2ECDDB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F4E5BC1-3BF3-4EBF-A6F8-CD5F44CAAF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1BAA2-9E12-46FD-B8C6-785BEE2D9E86}" type="datetimeFigureOut">
              <a:rPr lang="en-GB" smtClean="0"/>
              <a:t>21/05/2020</a:t>
            </a:fld>
            <a:endParaRPr lang="en-GB" dirty="0"/>
          </a:p>
        </p:txBody>
      </p:sp>
      <p:sp>
        <p:nvSpPr>
          <p:cNvPr id="4" name="Footer Placeholder 3">
            <a:extLst>
              <a:ext uri="{FF2B5EF4-FFF2-40B4-BE49-F238E27FC236}">
                <a16:creationId xmlns:a16="http://schemas.microsoft.com/office/drawing/2014/main" id="{9BC44EA7-2C97-4D29-A800-4914305A1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E440F61-F1EB-46EF-9DB7-CF4BB59491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1553A-79AF-40B4-B0F3-74AAF90003EF}" type="slidenum">
              <a:rPr lang="en-GB" smtClean="0"/>
              <a:t>‹#›</a:t>
            </a:fld>
            <a:endParaRPr lang="en-GB" dirty="0"/>
          </a:p>
        </p:txBody>
      </p:sp>
    </p:spTree>
    <p:extLst>
      <p:ext uri="{BB962C8B-B14F-4D97-AF65-F5344CB8AC3E}">
        <p14:creationId xmlns:p14="http://schemas.microsoft.com/office/powerpoint/2010/main" val="2455369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D402584A-46D7-1D4C-9355-90CC91828982}" type="datetimeFigureOut">
              <a:rPr lang="en-US" smtClean="0"/>
              <a:pPr/>
              <a:t>5/21/2020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B8B47660-E344-9944-A9C6-AE208E0F39B9}" type="slidenum">
              <a:rPr lang="en-US" smtClean="0"/>
              <a:pPr/>
              <a:t>‹#›</a:t>
            </a:fld>
            <a:endParaRPr lang="en-US" dirty="0"/>
          </a:p>
        </p:txBody>
      </p:sp>
    </p:spTree>
    <p:extLst>
      <p:ext uri="{BB962C8B-B14F-4D97-AF65-F5344CB8AC3E}">
        <p14:creationId xmlns:p14="http://schemas.microsoft.com/office/powerpoint/2010/main" val="410852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8B47660-E344-9944-A9C6-AE208E0F39B9}" type="slidenum">
              <a:rPr lang="en-US" smtClean="0"/>
              <a:pPr/>
              <a:t>1</a:t>
            </a:fld>
            <a:endParaRPr lang="en-US" dirty="0"/>
          </a:p>
        </p:txBody>
      </p:sp>
    </p:spTree>
    <p:extLst>
      <p:ext uri="{BB962C8B-B14F-4D97-AF65-F5344CB8AC3E}">
        <p14:creationId xmlns:p14="http://schemas.microsoft.com/office/powerpoint/2010/main" val="1484149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10</a:t>
            </a:fld>
            <a:endParaRPr lang="en-US" dirty="0"/>
          </a:p>
        </p:txBody>
      </p:sp>
    </p:spTree>
    <p:extLst>
      <p:ext uri="{BB962C8B-B14F-4D97-AF65-F5344CB8AC3E}">
        <p14:creationId xmlns:p14="http://schemas.microsoft.com/office/powerpoint/2010/main" val="277327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11</a:t>
            </a:fld>
            <a:endParaRPr lang="en-US" dirty="0"/>
          </a:p>
        </p:txBody>
      </p:sp>
    </p:spTree>
    <p:extLst>
      <p:ext uri="{BB962C8B-B14F-4D97-AF65-F5344CB8AC3E}">
        <p14:creationId xmlns:p14="http://schemas.microsoft.com/office/powerpoint/2010/main" val="512699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8B47660-E344-9944-A9C6-AE208E0F39B9}" type="slidenum">
              <a:rPr lang="en-US" smtClean="0"/>
              <a:pPr/>
              <a:t>12</a:t>
            </a:fld>
            <a:endParaRPr lang="en-US" dirty="0"/>
          </a:p>
        </p:txBody>
      </p:sp>
    </p:spTree>
    <p:extLst>
      <p:ext uri="{BB962C8B-B14F-4D97-AF65-F5344CB8AC3E}">
        <p14:creationId xmlns:p14="http://schemas.microsoft.com/office/powerpoint/2010/main" val="1870984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13</a:t>
            </a:fld>
            <a:endParaRPr lang="en-US" dirty="0"/>
          </a:p>
        </p:txBody>
      </p:sp>
    </p:spTree>
    <p:extLst>
      <p:ext uri="{BB962C8B-B14F-4D97-AF65-F5344CB8AC3E}">
        <p14:creationId xmlns:p14="http://schemas.microsoft.com/office/powerpoint/2010/main" val="1918877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14</a:t>
            </a:fld>
            <a:endParaRPr lang="en-US" dirty="0"/>
          </a:p>
        </p:txBody>
      </p:sp>
    </p:spTree>
    <p:extLst>
      <p:ext uri="{BB962C8B-B14F-4D97-AF65-F5344CB8AC3E}">
        <p14:creationId xmlns:p14="http://schemas.microsoft.com/office/powerpoint/2010/main" val="303018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15</a:t>
            </a:fld>
            <a:endParaRPr lang="en-US" dirty="0"/>
          </a:p>
        </p:txBody>
      </p:sp>
    </p:spTree>
    <p:extLst>
      <p:ext uri="{BB962C8B-B14F-4D97-AF65-F5344CB8AC3E}">
        <p14:creationId xmlns:p14="http://schemas.microsoft.com/office/powerpoint/2010/main" val="401728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16</a:t>
            </a:fld>
            <a:endParaRPr lang="en-US" dirty="0"/>
          </a:p>
        </p:txBody>
      </p:sp>
    </p:spTree>
    <p:extLst>
      <p:ext uri="{BB962C8B-B14F-4D97-AF65-F5344CB8AC3E}">
        <p14:creationId xmlns:p14="http://schemas.microsoft.com/office/powerpoint/2010/main" val="1647872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17</a:t>
            </a:fld>
            <a:endParaRPr lang="en-US" dirty="0"/>
          </a:p>
        </p:txBody>
      </p:sp>
    </p:spTree>
    <p:extLst>
      <p:ext uri="{BB962C8B-B14F-4D97-AF65-F5344CB8AC3E}">
        <p14:creationId xmlns:p14="http://schemas.microsoft.com/office/powerpoint/2010/main" val="2551224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Arial Regular"/>
              <a:ea typeface="+mn-ea"/>
              <a:cs typeface="+mn-cs"/>
            </a:endParaRPr>
          </a:p>
        </p:txBody>
      </p:sp>
      <p:sp>
        <p:nvSpPr>
          <p:cNvPr id="4" name="Slide Number Placeholder 3"/>
          <p:cNvSpPr>
            <a:spLocks noGrp="1"/>
          </p:cNvSpPr>
          <p:nvPr>
            <p:ph type="sldNum" sz="quarter" idx="5"/>
          </p:nvPr>
        </p:nvSpPr>
        <p:spPr/>
        <p:txBody>
          <a:bodyPr/>
          <a:lstStyle/>
          <a:p>
            <a:fld id="{B8B47660-E344-9944-A9C6-AE208E0F39B9}" type="slidenum">
              <a:rPr lang="en-US" smtClean="0"/>
              <a:pPr/>
              <a:t>18</a:t>
            </a:fld>
            <a:endParaRPr lang="en-US" dirty="0"/>
          </a:p>
        </p:txBody>
      </p:sp>
    </p:spTree>
    <p:extLst>
      <p:ext uri="{BB962C8B-B14F-4D97-AF65-F5344CB8AC3E}">
        <p14:creationId xmlns:p14="http://schemas.microsoft.com/office/powerpoint/2010/main" val="102395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19</a:t>
            </a:fld>
            <a:endParaRPr lang="en-US" dirty="0"/>
          </a:p>
        </p:txBody>
      </p:sp>
    </p:spTree>
    <p:extLst>
      <p:ext uri="{BB962C8B-B14F-4D97-AF65-F5344CB8AC3E}">
        <p14:creationId xmlns:p14="http://schemas.microsoft.com/office/powerpoint/2010/main" val="321532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2</a:t>
            </a:fld>
            <a:endParaRPr lang="en-US" dirty="0"/>
          </a:p>
        </p:txBody>
      </p:sp>
    </p:spTree>
    <p:extLst>
      <p:ext uri="{BB962C8B-B14F-4D97-AF65-F5344CB8AC3E}">
        <p14:creationId xmlns:p14="http://schemas.microsoft.com/office/powerpoint/2010/main" val="2652953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20</a:t>
            </a:fld>
            <a:endParaRPr lang="en-US" dirty="0"/>
          </a:p>
        </p:txBody>
      </p:sp>
    </p:spTree>
    <p:extLst>
      <p:ext uri="{BB962C8B-B14F-4D97-AF65-F5344CB8AC3E}">
        <p14:creationId xmlns:p14="http://schemas.microsoft.com/office/powerpoint/2010/main" val="3915627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sz="1200" b="0" i="0" u="none" strike="noStrike" kern="1200" dirty="0">
              <a:solidFill>
                <a:schemeClr val="tx1"/>
              </a:solidFill>
              <a:effectLst/>
              <a:latin typeface="Arial Regular"/>
              <a:ea typeface="+mn-ea"/>
              <a:cs typeface="+mn-cs"/>
            </a:endParaRPr>
          </a:p>
        </p:txBody>
      </p:sp>
      <p:sp>
        <p:nvSpPr>
          <p:cNvPr id="4" name="Slide Number Placeholder 3"/>
          <p:cNvSpPr>
            <a:spLocks noGrp="1"/>
          </p:cNvSpPr>
          <p:nvPr>
            <p:ph type="sldNum" sz="quarter" idx="5"/>
          </p:nvPr>
        </p:nvSpPr>
        <p:spPr/>
        <p:txBody>
          <a:bodyPr/>
          <a:lstStyle/>
          <a:p>
            <a:fld id="{B8B47660-E344-9944-A9C6-AE208E0F39B9}" type="slidenum">
              <a:rPr lang="en-US" smtClean="0"/>
              <a:pPr/>
              <a:t>21</a:t>
            </a:fld>
            <a:endParaRPr lang="en-US" dirty="0"/>
          </a:p>
        </p:txBody>
      </p:sp>
    </p:spTree>
    <p:extLst>
      <p:ext uri="{BB962C8B-B14F-4D97-AF65-F5344CB8AC3E}">
        <p14:creationId xmlns:p14="http://schemas.microsoft.com/office/powerpoint/2010/main" val="4143392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22</a:t>
            </a:fld>
            <a:endParaRPr lang="en-US" dirty="0"/>
          </a:p>
        </p:txBody>
      </p:sp>
    </p:spTree>
    <p:extLst>
      <p:ext uri="{BB962C8B-B14F-4D97-AF65-F5344CB8AC3E}">
        <p14:creationId xmlns:p14="http://schemas.microsoft.com/office/powerpoint/2010/main" val="1025578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23</a:t>
            </a:fld>
            <a:endParaRPr lang="en-US" dirty="0"/>
          </a:p>
        </p:txBody>
      </p:sp>
    </p:spTree>
    <p:extLst>
      <p:ext uri="{BB962C8B-B14F-4D97-AF65-F5344CB8AC3E}">
        <p14:creationId xmlns:p14="http://schemas.microsoft.com/office/powerpoint/2010/main" val="2264181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3</a:t>
            </a:fld>
            <a:endParaRPr lang="en-US" dirty="0"/>
          </a:p>
        </p:txBody>
      </p:sp>
    </p:spTree>
    <p:extLst>
      <p:ext uri="{BB962C8B-B14F-4D97-AF65-F5344CB8AC3E}">
        <p14:creationId xmlns:p14="http://schemas.microsoft.com/office/powerpoint/2010/main" val="343727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8B47660-E344-9944-A9C6-AE208E0F39B9}" type="slidenum">
              <a:rPr lang="en-US" smtClean="0"/>
              <a:pPr/>
              <a:t>4</a:t>
            </a:fld>
            <a:endParaRPr lang="en-US" dirty="0"/>
          </a:p>
        </p:txBody>
      </p:sp>
    </p:spTree>
    <p:extLst>
      <p:ext uri="{BB962C8B-B14F-4D97-AF65-F5344CB8AC3E}">
        <p14:creationId xmlns:p14="http://schemas.microsoft.com/office/powerpoint/2010/main" val="3921860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5</a:t>
            </a:fld>
            <a:endParaRPr lang="en-US" dirty="0"/>
          </a:p>
        </p:txBody>
      </p:sp>
    </p:spTree>
    <p:extLst>
      <p:ext uri="{BB962C8B-B14F-4D97-AF65-F5344CB8AC3E}">
        <p14:creationId xmlns:p14="http://schemas.microsoft.com/office/powerpoint/2010/main" val="305587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6</a:t>
            </a:fld>
            <a:endParaRPr lang="en-US" dirty="0"/>
          </a:p>
        </p:txBody>
      </p:sp>
    </p:spTree>
    <p:extLst>
      <p:ext uri="{BB962C8B-B14F-4D97-AF65-F5344CB8AC3E}">
        <p14:creationId xmlns:p14="http://schemas.microsoft.com/office/powerpoint/2010/main" val="1991534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7</a:t>
            </a:fld>
            <a:endParaRPr lang="en-US" dirty="0"/>
          </a:p>
        </p:txBody>
      </p:sp>
    </p:spTree>
    <p:extLst>
      <p:ext uri="{BB962C8B-B14F-4D97-AF65-F5344CB8AC3E}">
        <p14:creationId xmlns:p14="http://schemas.microsoft.com/office/powerpoint/2010/main" val="3581702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8</a:t>
            </a:fld>
            <a:endParaRPr lang="en-US" dirty="0"/>
          </a:p>
        </p:txBody>
      </p:sp>
    </p:spTree>
    <p:extLst>
      <p:ext uri="{BB962C8B-B14F-4D97-AF65-F5344CB8AC3E}">
        <p14:creationId xmlns:p14="http://schemas.microsoft.com/office/powerpoint/2010/main" val="958057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8B47660-E344-9944-A9C6-AE208E0F39B9}" type="slidenum">
              <a:rPr lang="en-US" smtClean="0"/>
              <a:pPr/>
              <a:t>9</a:t>
            </a:fld>
            <a:endParaRPr lang="en-US" dirty="0"/>
          </a:p>
        </p:txBody>
      </p:sp>
    </p:spTree>
    <p:extLst>
      <p:ext uri="{BB962C8B-B14F-4D97-AF65-F5344CB8AC3E}">
        <p14:creationId xmlns:p14="http://schemas.microsoft.com/office/powerpoint/2010/main" val="248065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DAFA100E-E49F-4B43-B114-D9DF9E9ABBF2}"/>
              </a:ext>
            </a:extLst>
          </p:cNvPr>
          <p:cNvSpPr>
            <a:spLocks noGrp="1"/>
          </p:cNvSpPr>
          <p:nvPr>
            <p:ph type="pic" sz="quarter" idx="11" hasCustomPrompt="1"/>
          </p:nvPr>
        </p:nvSpPr>
        <p:spPr>
          <a:xfrm>
            <a:off x="7712344" y="2996631"/>
            <a:ext cx="4086578" cy="3863127"/>
          </a:xfrm>
          <a:prstGeom prst="rect">
            <a:avLst/>
          </a:prstGeom>
        </p:spPr>
        <p:txBody>
          <a:bodyPr/>
          <a:lstStyle>
            <a:lvl1pPr marL="0" indent="0" algn="l">
              <a:buNone/>
              <a:defRPr sz="1400">
                <a:solidFill>
                  <a:srgbClr val="FF0000"/>
                </a:solidFill>
              </a:defRPr>
            </a:lvl1pPr>
          </a:lstStyle>
          <a:p>
            <a:r>
              <a:rPr lang="en-US" dirty="0"/>
              <a:t>Click icon to insert black and white isolated image here. You may need to adjust ‘crop’ to ensure image fits. If you are looking to source an image please: 1) search the image bank 2) Talk with Help-desk Design 3) Search www.alamy.com</a:t>
            </a:r>
          </a:p>
        </p:txBody>
      </p:sp>
      <p:sp>
        <p:nvSpPr>
          <p:cNvPr id="26" name="Holder 2">
            <a:extLst>
              <a:ext uri="{FF2B5EF4-FFF2-40B4-BE49-F238E27FC236}">
                <a16:creationId xmlns:a16="http://schemas.microsoft.com/office/drawing/2014/main" id="{1E43D4A2-30A3-B04D-9635-3EC0067BF79D}"/>
              </a:ext>
            </a:extLst>
          </p:cNvPr>
          <p:cNvSpPr>
            <a:spLocks noGrp="1"/>
          </p:cNvSpPr>
          <p:nvPr>
            <p:ph type="title" hasCustomPrompt="1"/>
          </p:nvPr>
        </p:nvSpPr>
        <p:spPr>
          <a:xfrm>
            <a:off x="1808426" y="2205831"/>
            <a:ext cx="7529884" cy="2494185"/>
          </a:xfrm>
          <a:prstGeom prst="rect">
            <a:avLst/>
          </a:prstGeom>
        </p:spPr>
        <p:txBody>
          <a:bodyPr lIns="0" tIns="0" rIns="0" bIns="0"/>
          <a:lstStyle>
            <a:lvl1pPr>
              <a:defRPr sz="6600" b="1" i="0" cap="all" baseline="0">
                <a:solidFill>
                  <a:schemeClr val="tx1"/>
                </a:solidFill>
                <a:latin typeface="Arial Black" panose="020B0604020202020204" pitchFamily="34" charset="0"/>
                <a:cs typeface="Arial Black" panose="020B0604020202020204" pitchFamily="34" charset="0"/>
              </a:defRPr>
            </a:lvl1pPr>
          </a:lstStyle>
          <a:p>
            <a:r>
              <a:rPr lang="en-US" dirty="0"/>
              <a:t>TITLE TO GO HERE ALL </a:t>
            </a:r>
            <a:br>
              <a:rPr lang="en-US" dirty="0"/>
            </a:br>
            <a:r>
              <a:rPr lang="en-US" dirty="0"/>
              <a:t>CAPS</a:t>
            </a:r>
            <a:endParaRPr dirty="0"/>
          </a:p>
        </p:txBody>
      </p:sp>
      <p:sp>
        <p:nvSpPr>
          <p:cNvPr id="27" name="Holder 3">
            <a:extLst>
              <a:ext uri="{FF2B5EF4-FFF2-40B4-BE49-F238E27FC236}">
                <a16:creationId xmlns:a16="http://schemas.microsoft.com/office/drawing/2014/main" id="{EBB2D7F1-F753-AD4E-89B0-62D401979C6D}"/>
              </a:ext>
            </a:extLst>
          </p:cNvPr>
          <p:cNvSpPr>
            <a:spLocks noGrp="1"/>
          </p:cNvSpPr>
          <p:nvPr>
            <p:ph sz="half" idx="2" hasCustomPrompt="1"/>
          </p:nvPr>
        </p:nvSpPr>
        <p:spPr>
          <a:xfrm>
            <a:off x="2473732" y="1780791"/>
            <a:ext cx="5306234" cy="207749"/>
          </a:xfrm>
          <a:prstGeom prst="rect">
            <a:avLst/>
          </a:prstGeom>
        </p:spPr>
        <p:txBody>
          <a:bodyPr wrap="square" lIns="0" tIns="0" rIns="0" bIns="0">
            <a:spAutoFit/>
          </a:bodyPr>
          <a:lstStyle>
            <a:lvl1pPr marL="0" indent="0">
              <a:buNone/>
              <a:defRPr sz="1500" b="1">
                <a:solidFill>
                  <a:schemeClr val="bg2"/>
                </a:solidFill>
                <a:latin typeface="Arial" panose="020B0604020202020204" pitchFamily="34" charset="0"/>
                <a:cs typeface="Arial" panose="020B0604020202020204" pitchFamily="34" charset="0"/>
              </a:defRPr>
            </a:lvl1pPr>
          </a:lstStyle>
          <a:p>
            <a:pPr lvl="0"/>
            <a:r>
              <a:rPr lang="en-US" dirty="0"/>
              <a:t>Description to go here</a:t>
            </a:r>
          </a:p>
        </p:txBody>
      </p:sp>
      <p:sp>
        <p:nvSpPr>
          <p:cNvPr id="29" name="Holder 3">
            <a:extLst>
              <a:ext uri="{FF2B5EF4-FFF2-40B4-BE49-F238E27FC236}">
                <a16:creationId xmlns:a16="http://schemas.microsoft.com/office/drawing/2014/main" id="{F804CDE5-9E8C-CE4D-9CC1-DE30B9FAE7E3}"/>
              </a:ext>
            </a:extLst>
          </p:cNvPr>
          <p:cNvSpPr>
            <a:spLocks noGrp="1"/>
          </p:cNvSpPr>
          <p:nvPr>
            <p:ph sz="half" idx="10" hasCustomPrompt="1"/>
          </p:nvPr>
        </p:nvSpPr>
        <p:spPr>
          <a:xfrm>
            <a:off x="4948909" y="4813432"/>
            <a:ext cx="2300198" cy="207749"/>
          </a:xfrm>
          <a:prstGeom prst="rect">
            <a:avLst/>
          </a:prstGeom>
        </p:spPr>
        <p:txBody>
          <a:bodyPr wrap="square" lIns="0" tIns="0" rIns="0" bIns="0">
            <a:spAutoFit/>
          </a:bodyPr>
          <a:lstStyle>
            <a:lvl1pPr marL="0" indent="0" algn="r">
              <a:buNone/>
              <a:defRPr sz="1500" b="1">
                <a:solidFill>
                  <a:schemeClr val="tx2"/>
                </a:solidFill>
                <a:latin typeface="Arial" panose="020B0604020202020204" pitchFamily="34" charset="0"/>
                <a:cs typeface="Arial" panose="020B0604020202020204" pitchFamily="34" charset="0"/>
              </a:defRPr>
            </a:lvl1pPr>
          </a:lstStyle>
          <a:p>
            <a:pPr lvl="0"/>
            <a:r>
              <a:rPr lang="en-GB" dirty="0"/>
              <a:t>September 2018</a:t>
            </a:r>
            <a:endParaRPr lang="en-US" dirty="0"/>
          </a:p>
        </p:txBody>
      </p:sp>
      <p:sp>
        <p:nvSpPr>
          <p:cNvPr id="3" name="Picture Placeholder 2">
            <a:extLst>
              <a:ext uri="{FF2B5EF4-FFF2-40B4-BE49-F238E27FC236}">
                <a16:creationId xmlns:a16="http://schemas.microsoft.com/office/drawing/2014/main" id="{21F63EB8-AAF8-0C4D-87F1-784DFB2C2E63}"/>
              </a:ext>
            </a:extLst>
          </p:cNvPr>
          <p:cNvSpPr>
            <a:spLocks noGrp="1"/>
          </p:cNvSpPr>
          <p:nvPr>
            <p:ph type="pic" sz="quarter" idx="12" hasCustomPrompt="1"/>
          </p:nvPr>
        </p:nvSpPr>
        <p:spPr>
          <a:xfrm>
            <a:off x="1817382" y="5587647"/>
            <a:ext cx="1476375" cy="881063"/>
          </a:xfrm>
          <a:prstGeom prst="rect">
            <a:avLst/>
          </a:prstGeom>
        </p:spPr>
        <p:txBody>
          <a:bodyPr/>
          <a:lstStyle>
            <a:lvl1pPr marL="0" indent="0">
              <a:buNone/>
              <a:defRPr sz="1600">
                <a:solidFill>
                  <a:srgbClr val="FF0000"/>
                </a:solidFill>
              </a:defRPr>
            </a:lvl1pPr>
          </a:lstStyle>
          <a:p>
            <a:r>
              <a:rPr lang="en-US" dirty="0"/>
              <a:t>Insert partner logo here if required</a:t>
            </a:r>
          </a:p>
        </p:txBody>
      </p:sp>
      <p:sp>
        <p:nvSpPr>
          <p:cNvPr id="10" name="Picture Placeholder 2">
            <a:extLst>
              <a:ext uri="{FF2B5EF4-FFF2-40B4-BE49-F238E27FC236}">
                <a16:creationId xmlns:a16="http://schemas.microsoft.com/office/drawing/2014/main" id="{034D25E1-4A9A-2149-A1F2-7FF0B4FED68B}"/>
              </a:ext>
            </a:extLst>
          </p:cNvPr>
          <p:cNvSpPr>
            <a:spLocks noGrp="1"/>
          </p:cNvSpPr>
          <p:nvPr>
            <p:ph type="pic" sz="quarter" idx="13" hasCustomPrompt="1"/>
          </p:nvPr>
        </p:nvSpPr>
        <p:spPr>
          <a:xfrm>
            <a:off x="3650474" y="5587646"/>
            <a:ext cx="1476375" cy="881063"/>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dirty="0"/>
              <a:t>Insert partner logo here if required</a:t>
            </a:r>
          </a:p>
          <a:p>
            <a:endParaRPr lang="en-US" dirty="0"/>
          </a:p>
        </p:txBody>
      </p:sp>
      <p:sp>
        <p:nvSpPr>
          <p:cNvPr id="11" name="Picture Placeholder 2">
            <a:extLst>
              <a:ext uri="{FF2B5EF4-FFF2-40B4-BE49-F238E27FC236}">
                <a16:creationId xmlns:a16="http://schemas.microsoft.com/office/drawing/2014/main" id="{B4ADE1DF-D32F-2049-B567-828C2861455F}"/>
              </a:ext>
            </a:extLst>
          </p:cNvPr>
          <p:cNvSpPr>
            <a:spLocks noGrp="1"/>
          </p:cNvSpPr>
          <p:nvPr>
            <p:ph type="pic" sz="quarter" idx="14" hasCustomPrompt="1"/>
          </p:nvPr>
        </p:nvSpPr>
        <p:spPr>
          <a:xfrm>
            <a:off x="5483566" y="5587646"/>
            <a:ext cx="1476375" cy="881063"/>
          </a:xfrm>
          <a:prstGeom prst="rect">
            <a:avLst/>
          </a:prstGeom>
        </p:spPr>
        <p:txBody>
          <a:bodyPr/>
          <a:lstStyle>
            <a:lvl1pPr marL="0" indent="0">
              <a:buNone/>
              <a:defRPr sz="1600">
                <a:solidFill>
                  <a:srgbClr val="FF0000"/>
                </a:solidFill>
              </a:defRPr>
            </a:lvl1pPr>
          </a:lstStyle>
          <a:p>
            <a:r>
              <a:rPr lang="en-US" sz="1600" dirty="0"/>
              <a:t>Insert partner logo here if required</a:t>
            </a:r>
            <a:endParaRPr lang="en-US" dirty="0"/>
          </a:p>
        </p:txBody>
      </p:sp>
      <p:pic>
        <p:nvPicPr>
          <p:cNvPr id="15" name="Picture 14">
            <a:extLst>
              <a:ext uri="{FF2B5EF4-FFF2-40B4-BE49-F238E27FC236}">
                <a16:creationId xmlns:a16="http://schemas.microsoft.com/office/drawing/2014/main" id="{C613F437-138D-4548-B9AD-AC2F43BCAFF5}"/>
              </a:ext>
            </a:extLst>
          </p:cNvPr>
          <p:cNvPicPr>
            <a:picLocks noChangeAspect="1"/>
          </p:cNvPicPr>
          <p:nvPr userDrawn="1"/>
        </p:nvPicPr>
        <p:blipFill>
          <a:blip r:embed="rId2"/>
          <a:stretch>
            <a:fillRect/>
          </a:stretch>
        </p:blipFill>
        <p:spPr>
          <a:xfrm>
            <a:off x="514423" y="391524"/>
            <a:ext cx="2041147" cy="804892"/>
          </a:xfrm>
          <a:prstGeom prst="rect">
            <a:avLst/>
          </a:prstGeom>
        </p:spPr>
      </p:pic>
    </p:spTree>
    <p:extLst>
      <p:ext uri="{BB962C8B-B14F-4D97-AF65-F5344CB8AC3E}">
        <p14:creationId xmlns:p14="http://schemas.microsoft.com/office/powerpoint/2010/main" val="3858374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TC mandatory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47DB65-3EE3-8444-9122-A036207605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103" y="-16228"/>
            <a:ext cx="12187897" cy="6215052"/>
          </a:xfrm>
          <a:prstGeom prst="rect">
            <a:avLst/>
          </a:prstGeom>
        </p:spPr>
      </p:pic>
      <p:sp>
        <p:nvSpPr>
          <p:cNvPr id="10" name="Footer Placeholder 24">
            <a:extLst>
              <a:ext uri="{FF2B5EF4-FFF2-40B4-BE49-F238E27FC236}">
                <a16:creationId xmlns:a16="http://schemas.microsoft.com/office/drawing/2014/main" id="{1BCBDF64-9D59-E14D-BDB7-7E055BAEBC52}"/>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sp>
        <p:nvSpPr>
          <p:cNvPr id="7" name="Text Placeholder 6">
            <a:extLst>
              <a:ext uri="{FF2B5EF4-FFF2-40B4-BE49-F238E27FC236}">
                <a16:creationId xmlns:a16="http://schemas.microsoft.com/office/drawing/2014/main" id="{7AFA0F92-1251-43B0-BF5A-AA4657D170D5}"/>
              </a:ext>
            </a:extLst>
          </p:cNvPr>
          <p:cNvSpPr>
            <a:spLocks noGrp="1"/>
          </p:cNvSpPr>
          <p:nvPr>
            <p:ph type="body" sz="quarter" idx="10"/>
          </p:nvPr>
        </p:nvSpPr>
        <p:spPr>
          <a:xfrm>
            <a:off x="785813" y="674688"/>
            <a:ext cx="10674350" cy="4435475"/>
          </a:xfrm>
          <a:prstGeom prst="rect">
            <a:avLst/>
          </a:prstGeom>
        </p:spPr>
        <p:txBody>
          <a:bodyPr/>
          <a:lstStyle>
            <a:lvl1pPr marL="0" indent="0">
              <a:buNone/>
              <a:defRPr sz="5400">
                <a:solidFill>
                  <a:schemeClr val="bg1"/>
                </a:solidFill>
                <a:latin typeface="+mj-lt"/>
              </a:defRPr>
            </a:lvl1pPr>
          </a:lstStyle>
          <a:p>
            <a:pPr lvl="0"/>
            <a:r>
              <a:rPr lang="en-US"/>
              <a:t>Click to edit Master text styles</a:t>
            </a:r>
          </a:p>
        </p:txBody>
      </p:sp>
      <p:pic>
        <p:nvPicPr>
          <p:cNvPr id="9" name="Picture 8">
            <a:extLst>
              <a:ext uri="{FF2B5EF4-FFF2-40B4-BE49-F238E27FC236}">
                <a16:creationId xmlns:a16="http://schemas.microsoft.com/office/drawing/2014/main" id="{745B3576-4C22-45A7-A89A-B80A7729854F}"/>
              </a:ext>
            </a:extLst>
          </p:cNvPr>
          <p:cNvPicPr>
            <a:picLocks noChangeAspect="1"/>
          </p:cNvPicPr>
          <p:nvPr userDrawn="1"/>
        </p:nvPicPr>
        <p:blipFill>
          <a:blip r:embed="rId3"/>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3853285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ssues we cover">
    <p:spTree>
      <p:nvGrpSpPr>
        <p:cNvPr id="1" name=""/>
        <p:cNvGrpSpPr/>
        <p:nvPr/>
      </p:nvGrpSpPr>
      <p:grpSpPr>
        <a:xfrm>
          <a:off x="0" y="0"/>
          <a:ext cx="0" cy="0"/>
          <a:chOff x="0" y="0"/>
          <a:chExt cx="0" cy="0"/>
        </a:xfrm>
      </p:grpSpPr>
      <p:sp>
        <p:nvSpPr>
          <p:cNvPr id="3" name="object 22">
            <a:extLst>
              <a:ext uri="{FF2B5EF4-FFF2-40B4-BE49-F238E27FC236}">
                <a16:creationId xmlns:a16="http://schemas.microsoft.com/office/drawing/2014/main" id="{AC002676-CD80-AE40-88E3-38E8A625E576}"/>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3" name="object 9">
            <a:extLst>
              <a:ext uri="{FF2B5EF4-FFF2-40B4-BE49-F238E27FC236}">
                <a16:creationId xmlns:a16="http://schemas.microsoft.com/office/drawing/2014/main" id="{7168E0C2-E779-634D-B00C-6D574791ADD2}"/>
              </a:ext>
            </a:extLst>
          </p:cNvPr>
          <p:cNvSpPr/>
          <p:nvPr userDrawn="1"/>
        </p:nvSpPr>
        <p:spPr>
          <a:xfrm>
            <a:off x="9079758" y="3825736"/>
            <a:ext cx="2520000" cy="85338"/>
          </a:xfrm>
          <a:custGeom>
            <a:avLst/>
            <a:gdLst/>
            <a:ahLst/>
            <a:cxnLst/>
            <a:rect l="l" t="t" r="r" b="b"/>
            <a:pathLst>
              <a:path w="3497579">
                <a:moveTo>
                  <a:pt x="0" y="0"/>
                </a:moveTo>
                <a:lnTo>
                  <a:pt x="3497300" y="0"/>
                </a:lnTo>
              </a:path>
            </a:pathLst>
          </a:custGeom>
          <a:ln w="6540">
            <a:solidFill>
              <a:srgbClr val="E5007D"/>
            </a:solidFill>
          </a:ln>
        </p:spPr>
        <p:txBody>
          <a:bodyPr wrap="square" lIns="0" tIns="0" rIns="0" bIns="0" rtlCol="0"/>
          <a:lstStyle/>
          <a:p>
            <a:endParaRPr dirty="0"/>
          </a:p>
        </p:txBody>
      </p:sp>
      <p:sp>
        <p:nvSpPr>
          <p:cNvPr id="15" name="object 10">
            <a:extLst>
              <a:ext uri="{FF2B5EF4-FFF2-40B4-BE49-F238E27FC236}">
                <a16:creationId xmlns:a16="http://schemas.microsoft.com/office/drawing/2014/main" id="{1438FC5F-0AA6-BB4B-9587-DF5447046DB1}"/>
              </a:ext>
            </a:extLst>
          </p:cNvPr>
          <p:cNvSpPr/>
          <p:nvPr userDrawn="1"/>
        </p:nvSpPr>
        <p:spPr>
          <a:xfrm>
            <a:off x="3308442" y="3838793"/>
            <a:ext cx="2520000" cy="0"/>
          </a:xfrm>
          <a:custGeom>
            <a:avLst/>
            <a:gdLst/>
            <a:ahLst/>
            <a:cxnLst/>
            <a:rect l="l" t="t" r="r" b="b"/>
            <a:pathLst>
              <a:path w="3497579">
                <a:moveTo>
                  <a:pt x="0" y="0"/>
                </a:moveTo>
                <a:lnTo>
                  <a:pt x="3497300" y="0"/>
                </a:lnTo>
              </a:path>
            </a:pathLst>
          </a:custGeom>
          <a:ln w="6540">
            <a:solidFill>
              <a:srgbClr val="E5007D"/>
            </a:solidFill>
          </a:ln>
        </p:spPr>
        <p:txBody>
          <a:bodyPr wrap="square" lIns="0" tIns="0" rIns="0" bIns="0" rtlCol="0"/>
          <a:lstStyle/>
          <a:p>
            <a:endParaRPr dirty="0"/>
          </a:p>
        </p:txBody>
      </p:sp>
      <p:sp>
        <p:nvSpPr>
          <p:cNvPr id="16" name="object 11">
            <a:extLst>
              <a:ext uri="{FF2B5EF4-FFF2-40B4-BE49-F238E27FC236}">
                <a16:creationId xmlns:a16="http://schemas.microsoft.com/office/drawing/2014/main" id="{534B85C0-1DFB-264F-9F00-CEF40074BE59}"/>
              </a:ext>
            </a:extLst>
          </p:cNvPr>
          <p:cNvSpPr/>
          <p:nvPr userDrawn="1"/>
        </p:nvSpPr>
        <p:spPr>
          <a:xfrm>
            <a:off x="472572" y="3843258"/>
            <a:ext cx="2520000" cy="0"/>
          </a:xfrm>
          <a:custGeom>
            <a:avLst/>
            <a:gdLst/>
            <a:ahLst/>
            <a:cxnLst/>
            <a:rect l="l" t="t" r="r" b="b"/>
            <a:pathLst>
              <a:path w="3497579">
                <a:moveTo>
                  <a:pt x="0" y="0"/>
                </a:moveTo>
                <a:lnTo>
                  <a:pt x="3497300" y="0"/>
                </a:lnTo>
              </a:path>
            </a:pathLst>
          </a:custGeom>
          <a:ln w="6540">
            <a:solidFill>
              <a:srgbClr val="E5007D"/>
            </a:solidFill>
          </a:ln>
        </p:spPr>
        <p:txBody>
          <a:bodyPr wrap="square" lIns="0" tIns="0" rIns="0" bIns="0" rtlCol="0"/>
          <a:lstStyle/>
          <a:p>
            <a:endParaRPr dirty="0"/>
          </a:p>
        </p:txBody>
      </p:sp>
      <p:pic>
        <p:nvPicPr>
          <p:cNvPr id="17" name="Picture 16">
            <a:extLst>
              <a:ext uri="{FF2B5EF4-FFF2-40B4-BE49-F238E27FC236}">
                <a16:creationId xmlns:a16="http://schemas.microsoft.com/office/drawing/2014/main" id="{631BE6B7-A6B2-B64D-BDD8-594B94967FF6}"/>
              </a:ext>
            </a:extLst>
          </p:cNvPr>
          <p:cNvPicPr>
            <a:picLocks noChangeAspect="1"/>
          </p:cNvPicPr>
          <p:nvPr userDrawn="1"/>
        </p:nvPicPr>
        <p:blipFill rotWithShape="1">
          <a:blip r:embed="rId2"/>
          <a:srcRect b="6568"/>
          <a:stretch/>
        </p:blipFill>
        <p:spPr>
          <a:xfrm>
            <a:off x="791580" y="1848958"/>
            <a:ext cx="2234584" cy="1390329"/>
          </a:xfrm>
          <a:prstGeom prst="rect">
            <a:avLst/>
          </a:prstGeom>
        </p:spPr>
      </p:pic>
      <p:pic>
        <p:nvPicPr>
          <p:cNvPr id="25" name="Picture 24">
            <a:extLst>
              <a:ext uri="{FF2B5EF4-FFF2-40B4-BE49-F238E27FC236}">
                <a16:creationId xmlns:a16="http://schemas.microsoft.com/office/drawing/2014/main" id="{83BAFE07-B6B0-7349-BD0D-1C2E4C006859}"/>
              </a:ext>
            </a:extLst>
          </p:cNvPr>
          <p:cNvPicPr>
            <a:picLocks noChangeAspect="1"/>
          </p:cNvPicPr>
          <p:nvPr userDrawn="1"/>
        </p:nvPicPr>
        <p:blipFill rotWithShape="1">
          <a:blip r:embed="rId3"/>
          <a:srcRect b="3210"/>
          <a:stretch/>
        </p:blipFill>
        <p:spPr>
          <a:xfrm>
            <a:off x="6452074" y="1758029"/>
            <a:ext cx="2234584" cy="1427481"/>
          </a:xfrm>
          <a:prstGeom prst="rect">
            <a:avLst/>
          </a:prstGeom>
        </p:spPr>
      </p:pic>
      <p:sp>
        <p:nvSpPr>
          <p:cNvPr id="31" name="Footer Placeholder 24">
            <a:extLst>
              <a:ext uri="{FF2B5EF4-FFF2-40B4-BE49-F238E27FC236}">
                <a16:creationId xmlns:a16="http://schemas.microsoft.com/office/drawing/2014/main" id="{71C3F699-A6F9-5740-A631-8ECBA269997E}"/>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sp>
        <p:nvSpPr>
          <p:cNvPr id="35" name="Text Placeholder 4">
            <a:extLst>
              <a:ext uri="{FF2B5EF4-FFF2-40B4-BE49-F238E27FC236}">
                <a16:creationId xmlns:a16="http://schemas.microsoft.com/office/drawing/2014/main" id="{E8BA9A3D-B62F-4848-AD29-776D5FDA0CB2}"/>
              </a:ext>
            </a:extLst>
          </p:cNvPr>
          <p:cNvSpPr>
            <a:spLocks noGrp="1"/>
          </p:cNvSpPr>
          <p:nvPr>
            <p:ph type="body" sz="quarter" idx="10"/>
          </p:nvPr>
        </p:nvSpPr>
        <p:spPr>
          <a:xfrm>
            <a:off x="468313" y="597482"/>
            <a:ext cx="11009312" cy="738187"/>
          </a:xfrm>
          <a:prstGeom prst="rect">
            <a:avLst/>
          </a:prstGeom>
        </p:spPr>
        <p:txBody>
          <a:bodyPr/>
          <a:lstStyle>
            <a:lvl1pPr marL="0" indent="0">
              <a:buNone/>
              <a:defRPr sz="3500">
                <a:solidFill>
                  <a:schemeClr val="tx2"/>
                </a:solidFill>
                <a:latin typeface="+mj-lt"/>
              </a:defRPr>
            </a:lvl1pPr>
          </a:lstStyle>
          <a:p>
            <a:pPr lvl="0"/>
            <a:r>
              <a:rPr lang="en-US"/>
              <a:t>Click to edit Master text styles</a:t>
            </a:r>
          </a:p>
        </p:txBody>
      </p:sp>
      <p:sp>
        <p:nvSpPr>
          <p:cNvPr id="36" name="Text Placeholder 6">
            <a:extLst>
              <a:ext uri="{FF2B5EF4-FFF2-40B4-BE49-F238E27FC236}">
                <a16:creationId xmlns:a16="http://schemas.microsoft.com/office/drawing/2014/main" id="{D8D87C38-711E-4EAB-9A5E-023E5D2608AA}"/>
              </a:ext>
            </a:extLst>
          </p:cNvPr>
          <p:cNvSpPr>
            <a:spLocks noGrp="1"/>
          </p:cNvSpPr>
          <p:nvPr>
            <p:ph type="body" sz="quarter" idx="11"/>
          </p:nvPr>
        </p:nvSpPr>
        <p:spPr>
          <a:xfrm>
            <a:off x="468313" y="3929063"/>
            <a:ext cx="2557851" cy="301625"/>
          </a:xfrm>
          <a:prstGeom prst="rect">
            <a:avLst/>
          </a:prstGeom>
        </p:spPr>
        <p:txBody>
          <a:bodyPr/>
          <a:lstStyle>
            <a:lvl1pPr marL="0" indent="0">
              <a:buNone/>
              <a:defRPr sz="1800" b="1">
                <a:solidFill>
                  <a:srgbClr val="E6007E"/>
                </a:solidFill>
              </a:defRPr>
            </a:lvl1pPr>
          </a:lstStyle>
          <a:p>
            <a:pPr lvl="0"/>
            <a:r>
              <a:rPr lang="en-US"/>
              <a:t>Click to edit Master text styles</a:t>
            </a:r>
          </a:p>
        </p:txBody>
      </p:sp>
      <p:sp>
        <p:nvSpPr>
          <p:cNvPr id="37" name="Text Placeholder 6">
            <a:extLst>
              <a:ext uri="{FF2B5EF4-FFF2-40B4-BE49-F238E27FC236}">
                <a16:creationId xmlns:a16="http://schemas.microsoft.com/office/drawing/2014/main" id="{84EC85DE-79EA-43CA-AAF4-8BEE5DC58367}"/>
              </a:ext>
            </a:extLst>
          </p:cNvPr>
          <p:cNvSpPr>
            <a:spLocks noGrp="1"/>
          </p:cNvSpPr>
          <p:nvPr>
            <p:ph type="body" sz="quarter" idx="12"/>
          </p:nvPr>
        </p:nvSpPr>
        <p:spPr>
          <a:xfrm>
            <a:off x="3308443" y="3959810"/>
            <a:ext cx="2520000" cy="301625"/>
          </a:xfrm>
          <a:prstGeom prst="rect">
            <a:avLst/>
          </a:prstGeom>
        </p:spPr>
        <p:txBody>
          <a:bodyPr/>
          <a:lstStyle>
            <a:lvl1pPr marL="0" indent="0">
              <a:buNone/>
              <a:defRPr sz="1800" b="1">
                <a:solidFill>
                  <a:srgbClr val="E6007E"/>
                </a:solidFill>
              </a:defRPr>
            </a:lvl1pPr>
          </a:lstStyle>
          <a:p>
            <a:pPr lvl="0"/>
            <a:r>
              <a:rPr lang="en-US"/>
              <a:t>Click to edit Master text styles</a:t>
            </a:r>
          </a:p>
        </p:txBody>
      </p:sp>
      <p:sp>
        <p:nvSpPr>
          <p:cNvPr id="39" name="Text Placeholder 8">
            <a:extLst>
              <a:ext uri="{FF2B5EF4-FFF2-40B4-BE49-F238E27FC236}">
                <a16:creationId xmlns:a16="http://schemas.microsoft.com/office/drawing/2014/main" id="{62C07757-9621-4015-869E-FDE22DC82AC8}"/>
              </a:ext>
            </a:extLst>
          </p:cNvPr>
          <p:cNvSpPr>
            <a:spLocks noGrp="1"/>
          </p:cNvSpPr>
          <p:nvPr>
            <p:ph type="body" sz="quarter" idx="14"/>
          </p:nvPr>
        </p:nvSpPr>
        <p:spPr>
          <a:xfrm>
            <a:off x="476859" y="4375388"/>
            <a:ext cx="2557851" cy="1465263"/>
          </a:xfrm>
          <a:prstGeom prst="rect">
            <a:avLst/>
          </a:prstGeom>
        </p:spPr>
        <p:txBody>
          <a:bodyPr/>
          <a:lstStyle>
            <a:lvl1pPr marL="221422" indent="-221422">
              <a:buClr>
                <a:srgbClr val="E6007E"/>
              </a:buClr>
              <a:buFont typeface="Arial" panose="020B0604020202020204" pitchFamily="34" charset="0"/>
              <a:buChar char="•"/>
              <a:defRPr sz="1800">
                <a:solidFill>
                  <a:schemeClr val="accent6">
                    <a:lumMod val="50000"/>
                  </a:schemeClr>
                </a:solidFill>
              </a:defRPr>
            </a:lvl1pPr>
            <a:lvl2pPr>
              <a:buClr>
                <a:srgbClr val="E6007E"/>
              </a:buClr>
              <a:defRPr sz="1800">
                <a:solidFill>
                  <a:schemeClr val="accent6">
                    <a:lumMod val="50000"/>
                  </a:schemeClr>
                </a:solidFill>
              </a:defRPr>
            </a:lvl2pPr>
            <a:lvl3pPr>
              <a:buClr>
                <a:srgbClr val="E6007E"/>
              </a:buClr>
              <a:defRPr sz="1800">
                <a:solidFill>
                  <a:schemeClr val="accent6">
                    <a:lumMod val="50000"/>
                  </a:schemeClr>
                </a:solidFill>
              </a:defRPr>
            </a:lvl3pPr>
            <a:lvl4pPr>
              <a:buClr>
                <a:srgbClr val="E6007E"/>
              </a:buClr>
              <a:defRPr sz="1800">
                <a:solidFill>
                  <a:schemeClr val="accent6">
                    <a:lumMod val="50000"/>
                  </a:schemeClr>
                </a:solidFill>
              </a:defRPr>
            </a:lvl4pPr>
            <a:lvl5pPr>
              <a:buClr>
                <a:srgbClr val="E6007E"/>
              </a:buClr>
              <a:defRPr sz="1800">
                <a:solidFill>
                  <a:schemeClr val="accent6">
                    <a:lumMod val="50000"/>
                  </a:schemeClr>
                </a:solidFill>
              </a:defRPr>
            </a:lvl5pPr>
          </a:lstStyle>
          <a:p>
            <a:pPr lvl="0"/>
            <a:r>
              <a:rPr lang="en-US"/>
              <a:t>Click to edit Master text styles</a:t>
            </a:r>
          </a:p>
          <a:p>
            <a:pPr lvl="1"/>
            <a:r>
              <a:rPr lang="en-US"/>
              <a:t>Second level</a:t>
            </a:r>
          </a:p>
        </p:txBody>
      </p:sp>
      <p:sp>
        <p:nvSpPr>
          <p:cNvPr id="40" name="Text Placeholder 8">
            <a:extLst>
              <a:ext uri="{FF2B5EF4-FFF2-40B4-BE49-F238E27FC236}">
                <a16:creationId xmlns:a16="http://schemas.microsoft.com/office/drawing/2014/main" id="{E9AC72B9-91A4-4D0B-840E-3A28DA28A3AF}"/>
              </a:ext>
            </a:extLst>
          </p:cNvPr>
          <p:cNvSpPr>
            <a:spLocks noGrp="1"/>
          </p:cNvSpPr>
          <p:nvPr>
            <p:ph type="body" sz="quarter" idx="15"/>
          </p:nvPr>
        </p:nvSpPr>
        <p:spPr>
          <a:xfrm>
            <a:off x="3308443" y="4382451"/>
            <a:ext cx="2520000" cy="1465263"/>
          </a:xfrm>
          <a:prstGeom prst="rect">
            <a:avLst/>
          </a:prstGeom>
        </p:spPr>
        <p:txBody>
          <a:bodyPr/>
          <a:lstStyle>
            <a:lvl1pPr marL="221422" indent="-221422">
              <a:buClr>
                <a:srgbClr val="E6007E"/>
              </a:buClr>
              <a:buFont typeface="Arial" panose="020B0604020202020204" pitchFamily="34" charset="0"/>
              <a:buChar char="•"/>
              <a:defRPr sz="1800">
                <a:solidFill>
                  <a:schemeClr val="accent6">
                    <a:lumMod val="50000"/>
                  </a:schemeClr>
                </a:solidFill>
              </a:defRPr>
            </a:lvl1pPr>
            <a:lvl2pPr>
              <a:buClr>
                <a:srgbClr val="E6007E"/>
              </a:buClr>
              <a:defRPr sz="1800">
                <a:solidFill>
                  <a:schemeClr val="accent6">
                    <a:lumMod val="50000"/>
                  </a:schemeClr>
                </a:solidFill>
              </a:defRPr>
            </a:lvl2pPr>
            <a:lvl3pPr>
              <a:buClr>
                <a:srgbClr val="E6007E"/>
              </a:buClr>
              <a:defRPr sz="1800">
                <a:solidFill>
                  <a:schemeClr val="accent6">
                    <a:lumMod val="50000"/>
                  </a:schemeClr>
                </a:solidFill>
              </a:defRPr>
            </a:lvl3pPr>
            <a:lvl4pPr>
              <a:buClr>
                <a:srgbClr val="E6007E"/>
              </a:buClr>
              <a:defRPr sz="1800">
                <a:solidFill>
                  <a:schemeClr val="accent6">
                    <a:lumMod val="50000"/>
                  </a:schemeClr>
                </a:solidFill>
              </a:defRPr>
            </a:lvl4pPr>
            <a:lvl5pPr>
              <a:buClr>
                <a:srgbClr val="E6007E"/>
              </a:buClr>
              <a:defRPr sz="1800">
                <a:solidFill>
                  <a:schemeClr val="accent6">
                    <a:lumMod val="50000"/>
                  </a:schemeClr>
                </a:solidFill>
              </a:defRPr>
            </a:lvl5pPr>
          </a:lstStyle>
          <a:p>
            <a:pPr lvl="0"/>
            <a:r>
              <a:rPr lang="en-US"/>
              <a:t>Click to edit Master text styles</a:t>
            </a:r>
          </a:p>
          <a:p>
            <a:pPr lvl="1"/>
            <a:r>
              <a:rPr lang="en-US"/>
              <a:t>Second level</a:t>
            </a:r>
          </a:p>
        </p:txBody>
      </p:sp>
      <p:pic>
        <p:nvPicPr>
          <p:cNvPr id="20" name="Picture 19">
            <a:extLst>
              <a:ext uri="{FF2B5EF4-FFF2-40B4-BE49-F238E27FC236}">
                <a16:creationId xmlns:a16="http://schemas.microsoft.com/office/drawing/2014/main" id="{49CB31E0-7E23-4765-96EC-554738028180}"/>
              </a:ext>
            </a:extLst>
          </p:cNvPr>
          <p:cNvPicPr>
            <a:picLocks noChangeAspect="1"/>
          </p:cNvPicPr>
          <p:nvPr userDrawn="1"/>
        </p:nvPicPr>
        <p:blipFill>
          <a:blip r:embed="rId4"/>
          <a:stretch>
            <a:fillRect/>
          </a:stretch>
        </p:blipFill>
        <p:spPr>
          <a:xfrm>
            <a:off x="468007" y="6267845"/>
            <a:ext cx="1277665" cy="503825"/>
          </a:xfrm>
          <a:prstGeom prst="rect">
            <a:avLst/>
          </a:prstGeom>
        </p:spPr>
      </p:pic>
      <p:pic>
        <p:nvPicPr>
          <p:cNvPr id="4" name="Picture 3">
            <a:extLst>
              <a:ext uri="{FF2B5EF4-FFF2-40B4-BE49-F238E27FC236}">
                <a16:creationId xmlns:a16="http://schemas.microsoft.com/office/drawing/2014/main" id="{394C4647-E4B9-4B3D-86D7-C4FF151867D4}"/>
              </a:ext>
            </a:extLst>
          </p:cNvPr>
          <p:cNvPicPr>
            <a:picLocks noChangeAspect="1"/>
          </p:cNvPicPr>
          <p:nvPr userDrawn="1"/>
        </p:nvPicPr>
        <p:blipFill>
          <a:blip r:embed="rId5"/>
          <a:stretch>
            <a:fillRect/>
          </a:stretch>
        </p:blipFill>
        <p:spPr>
          <a:xfrm>
            <a:off x="3710793" y="1594938"/>
            <a:ext cx="2537662" cy="1903246"/>
          </a:xfrm>
          <a:prstGeom prst="rect">
            <a:avLst/>
          </a:prstGeom>
        </p:spPr>
      </p:pic>
      <p:pic>
        <p:nvPicPr>
          <p:cNvPr id="6" name="Picture 5">
            <a:extLst>
              <a:ext uri="{FF2B5EF4-FFF2-40B4-BE49-F238E27FC236}">
                <a16:creationId xmlns:a16="http://schemas.microsoft.com/office/drawing/2014/main" id="{B3F5E7D5-B845-408A-8888-4D45527430A9}"/>
              </a:ext>
            </a:extLst>
          </p:cNvPr>
          <p:cNvPicPr>
            <a:picLocks noChangeAspect="1"/>
          </p:cNvPicPr>
          <p:nvPr userDrawn="1"/>
        </p:nvPicPr>
        <p:blipFill>
          <a:blip r:embed="rId6"/>
          <a:stretch>
            <a:fillRect/>
          </a:stretch>
        </p:blipFill>
        <p:spPr>
          <a:xfrm>
            <a:off x="8443893" y="1326981"/>
            <a:ext cx="3357406" cy="2238072"/>
          </a:xfrm>
          <a:prstGeom prst="rect">
            <a:avLst/>
          </a:prstGeom>
        </p:spPr>
      </p:pic>
      <p:sp>
        <p:nvSpPr>
          <p:cNvPr id="22" name="object 10">
            <a:extLst>
              <a:ext uri="{FF2B5EF4-FFF2-40B4-BE49-F238E27FC236}">
                <a16:creationId xmlns:a16="http://schemas.microsoft.com/office/drawing/2014/main" id="{2D90DF44-9001-4058-9094-1AF5629C225A}"/>
              </a:ext>
            </a:extLst>
          </p:cNvPr>
          <p:cNvSpPr/>
          <p:nvPr userDrawn="1"/>
        </p:nvSpPr>
        <p:spPr>
          <a:xfrm>
            <a:off x="6166658" y="3838793"/>
            <a:ext cx="2520000" cy="0"/>
          </a:xfrm>
          <a:custGeom>
            <a:avLst/>
            <a:gdLst/>
            <a:ahLst/>
            <a:cxnLst/>
            <a:rect l="l" t="t" r="r" b="b"/>
            <a:pathLst>
              <a:path w="3497579">
                <a:moveTo>
                  <a:pt x="0" y="0"/>
                </a:moveTo>
                <a:lnTo>
                  <a:pt x="3497300" y="0"/>
                </a:lnTo>
              </a:path>
            </a:pathLst>
          </a:custGeom>
          <a:ln w="6540">
            <a:solidFill>
              <a:srgbClr val="E5007D"/>
            </a:solidFill>
          </a:ln>
        </p:spPr>
        <p:txBody>
          <a:bodyPr wrap="square" lIns="0" tIns="0" rIns="0" bIns="0" rtlCol="0"/>
          <a:lstStyle/>
          <a:p>
            <a:endParaRPr dirty="0"/>
          </a:p>
        </p:txBody>
      </p:sp>
      <p:sp>
        <p:nvSpPr>
          <p:cNvPr id="23" name="Text Placeholder 6">
            <a:extLst>
              <a:ext uri="{FF2B5EF4-FFF2-40B4-BE49-F238E27FC236}">
                <a16:creationId xmlns:a16="http://schemas.microsoft.com/office/drawing/2014/main" id="{79FB9106-B493-4A0D-89B6-687156B7F7C2}"/>
              </a:ext>
            </a:extLst>
          </p:cNvPr>
          <p:cNvSpPr>
            <a:spLocks noGrp="1"/>
          </p:cNvSpPr>
          <p:nvPr>
            <p:ph type="body" sz="quarter" idx="17"/>
          </p:nvPr>
        </p:nvSpPr>
        <p:spPr>
          <a:xfrm>
            <a:off x="6166658" y="3968810"/>
            <a:ext cx="2520000" cy="301625"/>
          </a:xfrm>
          <a:prstGeom prst="rect">
            <a:avLst/>
          </a:prstGeom>
        </p:spPr>
        <p:txBody>
          <a:bodyPr/>
          <a:lstStyle>
            <a:lvl1pPr marL="0" indent="0">
              <a:buNone/>
              <a:defRPr sz="1800" b="1">
                <a:solidFill>
                  <a:srgbClr val="E6007E"/>
                </a:solidFill>
              </a:defRPr>
            </a:lvl1pPr>
          </a:lstStyle>
          <a:p>
            <a:pPr lvl="0"/>
            <a:r>
              <a:rPr lang="en-US"/>
              <a:t>Click to edit Master text styles</a:t>
            </a:r>
          </a:p>
        </p:txBody>
      </p:sp>
      <p:sp>
        <p:nvSpPr>
          <p:cNvPr id="24" name="Text Placeholder 8">
            <a:extLst>
              <a:ext uri="{FF2B5EF4-FFF2-40B4-BE49-F238E27FC236}">
                <a16:creationId xmlns:a16="http://schemas.microsoft.com/office/drawing/2014/main" id="{86154755-0C83-439B-B1D8-31B2CD338500}"/>
              </a:ext>
            </a:extLst>
          </p:cNvPr>
          <p:cNvSpPr>
            <a:spLocks noGrp="1"/>
          </p:cNvSpPr>
          <p:nvPr>
            <p:ph type="body" sz="quarter" idx="18"/>
          </p:nvPr>
        </p:nvSpPr>
        <p:spPr>
          <a:xfrm>
            <a:off x="6166658" y="4391451"/>
            <a:ext cx="2520000" cy="1465263"/>
          </a:xfrm>
          <a:prstGeom prst="rect">
            <a:avLst/>
          </a:prstGeom>
        </p:spPr>
        <p:txBody>
          <a:bodyPr/>
          <a:lstStyle>
            <a:lvl1pPr marL="221422" indent="-221422">
              <a:buClr>
                <a:srgbClr val="E6007E"/>
              </a:buClr>
              <a:buFont typeface="Arial" panose="020B0604020202020204" pitchFamily="34" charset="0"/>
              <a:buChar char="•"/>
              <a:defRPr sz="1800">
                <a:solidFill>
                  <a:schemeClr val="accent6">
                    <a:lumMod val="50000"/>
                  </a:schemeClr>
                </a:solidFill>
              </a:defRPr>
            </a:lvl1pPr>
            <a:lvl2pPr>
              <a:buClr>
                <a:srgbClr val="E6007E"/>
              </a:buClr>
              <a:defRPr sz="1800">
                <a:solidFill>
                  <a:schemeClr val="accent6">
                    <a:lumMod val="50000"/>
                  </a:schemeClr>
                </a:solidFill>
              </a:defRPr>
            </a:lvl2pPr>
            <a:lvl3pPr>
              <a:buClr>
                <a:srgbClr val="E6007E"/>
              </a:buClr>
              <a:defRPr sz="1800">
                <a:solidFill>
                  <a:schemeClr val="accent6">
                    <a:lumMod val="50000"/>
                  </a:schemeClr>
                </a:solidFill>
              </a:defRPr>
            </a:lvl3pPr>
            <a:lvl4pPr>
              <a:buClr>
                <a:srgbClr val="E6007E"/>
              </a:buClr>
              <a:defRPr sz="1800">
                <a:solidFill>
                  <a:schemeClr val="accent6">
                    <a:lumMod val="50000"/>
                  </a:schemeClr>
                </a:solidFill>
              </a:defRPr>
            </a:lvl4pPr>
            <a:lvl5pPr>
              <a:buClr>
                <a:srgbClr val="E6007E"/>
              </a:buClr>
              <a:defRPr sz="1800">
                <a:solidFill>
                  <a:schemeClr val="accent6">
                    <a:lumMod val="50000"/>
                  </a:schemeClr>
                </a:solidFill>
              </a:defRPr>
            </a:lvl5pPr>
          </a:lstStyle>
          <a:p>
            <a:pPr lvl="0"/>
            <a:r>
              <a:rPr lang="en-US"/>
              <a:t>Click to edit Master text styles</a:t>
            </a:r>
          </a:p>
          <a:p>
            <a:pPr lvl="1"/>
            <a:r>
              <a:rPr lang="en-US"/>
              <a:t>Second level</a:t>
            </a:r>
          </a:p>
        </p:txBody>
      </p:sp>
      <p:sp>
        <p:nvSpPr>
          <p:cNvPr id="26" name="Text Placeholder 6">
            <a:extLst>
              <a:ext uri="{FF2B5EF4-FFF2-40B4-BE49-F238E27FC236}">
                <a16:creationId xmlns:a16="http://schemas.microsoft.com/office/drawing/2014/main" id="{C33224E9-20D8-4EE3-AFE5-C33565B0B6E3}"/>
              </a:ext>
            </a:extLst>
          </p:cNvPr>
          <p:cNvSpPr>
            <a:spLocks noGrp="1"/>
          </p:cNvSpPr>
          <p:nvPr>
            <p:ph type="body" sz="quarter" idx="19"/>
          </p:nvPr>
        </p:nvSpPr>
        <p:spPr>
          <a:xfrm>
            <a:off x="9079758" y="3992927"/>
            <a:ext cx="2520000" cy="301625"/>
          </a:xfrm>
          <a:prstGeom prst="rect">
            <a:avLst/>
          </a:prstGeom>
        </p:spPr>
        <p:txBody>
          <a:bodyPr/>
          <a:lstStyle>
            <a:lvl1pPr marL="0" indent="0">
              <a:buNone/>
              <a:defRPr sz="1800" b="1">
                <a:solidFill>
                  <a:srgbClr val="E6007E"/>
                </a:solidFill>
              </a:defRPr>
            </a:lvl1pPr>
          </a:lstStyle>
          <a:p>
            <a:pPr lvl="0"/>
            <a:r>
              <a:rPr lang="en-US"/>
              <a:t>Click to edit Master text styles</a:t>
            </a:r>
          </a:p>
        </p:txBody>
      </p:sp>
      <p:sp>
        <p:nvSpPr>
          <p:cNvPr id="27" name="Text Placeholder 8">
            <a:extLst>
              <a:ext uri="{FF2B5EF4-FFF2-40B4-BE49-F238E27FC236}">
                <a16:creationId xmlns:a16="http://schemas.microsoft.com/office/drawing/2014/main" id="{BE04183B-04A9-41A2-B00C-336BA6E7D34E}"/>
              </a:ext>
            </a:extLst>
          </p:cNvPr>
          <p:cNvSpPr>
            <a:spLocks noGrp="1"/>
          </p:cNvSpPr>
          <p:nvPr>
            <p:ph type="body" sz="quarter" idx="20"/>
          </p:nvPr>
        </p:nvSpPr>
        <p:spPr>
          <a:xfrm>
            <a:off x="9079758" y="4415568"/>
            <a:ext cx="2520000" cy="1465263"/>
          </a:xfrm>
          <a:prstGeom prst="rect">
            <a:avLst/>
          </a:prstGeom>
        </p:spPr>
        <p:txBody>
          <a:bodyPr/>
          <a:lstStyle>
            <a:lvl1pPr marL="221422" indent="-221422">
              <a:buClr>
                <a:srgbClr val="E6007E"/>
              </a:buClr>
              <a:buFont typeface="Arial" panose="020B0604020202020204" pitchFamily="34" charset="0"/>
              <a:buChar char="•"/>
              <a:defRPr sz="1800">
                <a:solidFill>
                  <a:schemeClr val="accent6">
                    <a:lumMod val="50000"/>
                  </a:schemeClr>
                </a:solidFill>
              </a:defRPr>
            </a:lvl1pPr>
            <a:lvl2pPr>
              <a:buClr>
                <a:srgbClr val="E6007E"/>
              </a:buClr>
              <a:defRPr sz="1800">
                <a:solidFill>
                  <a:schemeClr val="accent6">
                    <a:lumMod val="50000"/>
                  </a:schemeClr>
                </a:solidFill>
              </a:defRPr>
            </a:lvl2pPr>
            <a:lvl3pPr>
              <a:buClr>
                <a:srgbClr val="E6007E"/>
              </a:buClr>
              <a:defRPr sz="1800">
                <a:solidFill>
                  <a:schemeClr val="accent6">
                    <a:lumMod val="50000"/>
                  </a:schemeClr>
                </a:solidFill>
              </a:defRPr>
            </a:lvl3pPr>
            <a:lvl4pPr>
              <a:buClr>
                <a:srgbClr val="E6007E"/>
              </a:buClr>
              <a:defRPr sz="1800">
                <a:solidFill>
                  <a:schemeClr val="accent6">
                    <a:lumMod val="50000"/>
                  </a:schemeClr>
                </a:solidFill>
              </a:defRPr>
            </a:lvl4pPr>
            <a:lvl5pPr>
              <a:buClr>
                <a:srgbClr val="E6007E"/>
              </a:buClr>
              <a:defRPr sz="1800">
                <a:solidFill>
                  <a:schemeClr val="accent6">
                    <a:lumMod val="50000"/>
                  </a:schemeClr>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0832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sert statement">
    <p:spTree>
      <p:nvGrpSpPr>
        <p:cNvPr id="1" name=""/>
        <p:cNvGrpSpPr/>
        <p:nvPr/>
      </p:nvGrpSpPr>
      <p:grpSpPr>
        <a:xfrm>
          <a:off x="0" y="0"/>
          <a:ext cx="0" cy="0"/>
          <a:chOff x="0" y="0"/>
          <a:chExt cx="0" cy="0"/>
        </a:xfrm>
      </p:grpSpPr>
      <p:sp>
        <p:nvSpPr>
          <p:cNvPr id="5" name="object 22">
            <a:extLst>
              <a:ext uri="{FF2B5EF4-FFF2-40B4-BE49-F238E27FC236}">
                <a16:creationId xmlns:a16="http://schemas.microsoft.com/office/drawing/2014/main" id="{D9065463-BC70-E44C-8767-608B7819B277}"/>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2" name="Footer Placeholder 24">
            <a:extLst>
              <a:ext uri="{FF2B5EF4-FFF2-40B4-BE49-F238E27FC236}">
                <a16:creationId xmlns:a16="http://schemas.microsoft.com/office/drawing/2014/main" id="{BBE450D5-7348-9B4D-ADA0-A5BD1AD11481}"/>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sp>
        <p:nvSpPr>
          <p:cNvPr id="3" name="Text Placeholder 2">
            <a:extLst>
              <a:ext uri="{FF2B5EF4-FFF2-40B4-BE49-F238E27FC236}">
                <a16:creationId xmlns:a16="http://schemas.microsoft.com/office/drawing/2014/main" id="{CD243589-3F93-4A99-AEEA-F01BE982493E}"/>
              </a:ext>
            </a:extLst>
          </p:cNvPr>
          <p:cNvSpPr>
            <a:spLocks noGrp="1"/>
          </p:cNvSpPr>
          <p:nvPr>
            <p:ph type="body" sz="quarter" idx="10"/>
          </p:nvPr>
        </p:nvSpPr>
        <p:spPr>
          <a:xfrm>
            <a:off x="468007" y="1909763"/>
            <a:ext cx="11131856" cy="3833812"/>
          </a:xfrm>
          <a:prstGeom prst="rect">
            <a:avLst/>
          </a:prstGeom>
        </p:spPr>
        <p:txBody>
          <a:bodyPr/>
          <a:lstStyle>
            <a:lvl1pPr marL="0" indent="0" algn="ctr">
              <a:lnSpc>
                <a:spcPct val="100000"/>
              </a:lnSpc>
              <a:spcBef>
                <a:spcPts val="0"/>
              </a:spcBef>
              <a:spcAft>
                <a:spcPts val="0"/>
              </a:spcAft>
              <a:buNone/>
              <a:defRPr sz="6600">
                <a:solidFill>
                  <a:srgbClr val="222065"/>
                </a:solidFill>
                <a:latin typeface="+mj-lt"/>
              </a:defRPr>
            </a:lvl1pPr>
          </a:lstStyle>
          <a:p>
            <a:pPr lvl="0"/>
            <a:r>
              <a:rPr lang="en-US"/>
              <a:t>Click to edit Master text styles</a:t>
            </a:r>
          </a:p>
        </p:txBody>
      </p:sp>
      <p:pic>
        <p:nvPicPr>
          <p:cNvPr id="7" name="Picture 6">
            <a:extLst>
              <a:ext uri="{FF2B5EF4-FFF2-40B4-BE49-F238E27FC236}">
                <a16:creationId xmlns:a16="http://schemas.microsoft.com/office/drawing/2014/main" id="{840B2BFC-7B59-49B6-88A6-83C0E3913C95}"/>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1809162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spirational Memb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F6F020-D9F3-2B40-808E-B9E776EEFF0C}"/>
              </a:ext>
            </a:extLst>
          </p:cNvPr>
          <p:cNvSpPr/>
          <p:nvPr userDrawn="1"/>
        </p:nvSpPr>
        <p:spPr>
          <a:xfrm>
            <a:off x="0" y="-140677"/>
            <a:ext cx="12192000" cy="6341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4" name="TextBox 13">
            <a:extLst>
              <a:ext uri="{FF2B5EF4-FFF2-40B4-BE49-F238E27FC236}">
                <a16:creationId xmlns:a16="http://schemas.microsoft.com/office/drawing/2014/main" id="{735ABD4D-CC0B-9046-A8E4-E7E9213482E1}"/>
              </a:ext>
            </a:extLst>
          </p:cNvPr>
          <p:cNvSpPr txBox="1"/>
          <p:nvPr userDrawn="1"/>
        </p:nvSpPr>
        <p:spPr>
          <a:xfrm>
            <a:off x="468007" y="543133"/>
            <a:ext cx="11308661" cy="1708160"/>
          </a:xfrm>
          <a:prstGeom prst="rect">
            <a:avLst/>
          </a:prstGeom>
          <a:noFill/>
        </p:spPr>
        <p:txBody>
          <a:bodyPr wrap="square" rtlCol="0">
            <a:spAutoFit/>
          </a:bodyPr>
          <a:lstStyle/>
          <a:p>
            <a:r>
              <a:rPr lang="en-US" sz="3500" dirty="0">
                <a:solidFill>
                  <a:schemeClr val="bg1"/>
                </a:solidFill>
                <a:latin typeface="+mj-lt"/>
              </a:rPr>
              <a:t>OUR INSPIRATIONAL MEMBERS WHO ARE WORKING WITH US TO SHAPE THE </a:t>
            </a:r>
          </a:p>
          <a:p>
            <a:r>
              <a:rPr lang="en-US" sz="3500" dirty="0">
                <a:solidFill>
                  <a:schemeClr val="bg1"/>
                </a:solidFill>
                <a:latin typeface="+mj-lt"/>
              </a:rPr>
              <a:t>AGENDA FOR RESPONSIBLE BUSINESS</a:t>
            </a:r>
          </a:p>
        </p:txBody>
      </p:sp>
      <p:sp>
        <p:nvSpPr>
          <p:cNvPr id="20" name="Footer Placeholder 24">
            <a:extLst>
              <a:ext uri="{FF2B5EF4-FFF2-40B4-BE49-F238E27FC236}">
                <a16:creationId xmlns:a16="http://schemas.microsoft.com/office/drawing/2014/main" id="{160C94F5-5282-CB4D-B8CA-BA71CF34844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sp>
        <p:nvSpPr>
          <p:cNvPr id="3" name="Text Placeholder 2">
            <a:extLst>
              <a:ext uri="{FF2B5EF4-FFF2-40B4-BE49-F238E27FC236}">
                <a16:creationId xmlns:a16="http://schemas.microsoft.com/office/drawing/2014/main" id="{FBADF958-811A-48EA-BA50-DA92996A369F}"/>
              </a:ext>
            </a:extLst>
          </p:cNvPr>
          <p:cNvSpPr>
            <a:spLocks noGrp="1"/>
          </p:cNvSpPr>
          <p:nvPr>
            <p:ph type="body" sz="quarter" idx="10"/>
          </p:nvPr>
        </p:nvSpPr>
        <p:spPr>
          <a:xfrm>
            <a:off x="468313" y="2967038"/>
            <a:ext cx="2338387" cy="2824162"/>
          </a:xfrm>
          <a:prstGeom prst="rect">
            <a:avLst/>
          </a:prstGeom>
        </p:spPr>
        <p:txBody>
          <a:bodyPr/>
          <a:lstStyle>
            <a:lvl1pPr marL="0" indent="0">
              <a:buNone/>
              <a:defRPr sz="2000">
                <a:solidFill>
                  <a:schemeClr val="bg1"/>
                </a:solidFill>
              </a:defRPr>
            </a:lvl1pPr>
            <a:lvl2pPr marL="442844" indent="0">
              <a:buNone/>
              <a:defRPr>
                <a:solidFill>
                  <a:schemeClr val="bg1"/>
                </a:solidFill>
              </a:defRPr>
            </a:lvl2pPr>
            <a:lvl3pPr marL="885688" indent="0">
              <a:buNone/>
              <a:defRPr>
                <a:solidFill>
                  <a:schemeClr val="bg1"/>
                </a:solidFill>
              </a:defRPr>
            </a:lvl3pPr>
            <a:lvl4pPr marL="1328532" indent="0">
              <a:buNone/>
              <a:defRPr>
                <a:solidFill>
                  <a:schemeClr val="bg1"/>
                </a:solidFill>
              </a:defRPr>
            </a:lvl4pPr>
            <a:lvl5pPr marL="1771376" indent="0">
              <a:buNone/>
              <a:defRPr>
                <a:solidFill>
                  <a:schemeClr val="bg1"/>
                </a:solidFill>
              </a:defRPr>
            </a:lvl5pPr>
          </a:lstStyle>
          <a:p>
            <a:pPr lvl="0"/>
            <a:r>
              <a:rPr lang="en-US"/>
              <a:t>Click to edit Master text styles</a:t>
            </a:r>
          </a:p>
        </p:txBody>
      </p:sp>
      <p:sp>
        <p:nvSpPr>
          <p:cNvPr id="13" name="Text Placeholder 2">
            <a:extLst>
              <a:ext uri="{FF2B5EF4-FFF2-40B4-BE49-F238E27FC236}">
                <a16:creationId xmlns:a16="http://schemas.microsoft.com/office/drawing/2014/main" id="{F16EFE4D-C8EE-40FA-B2C2-F4659AA53117}"/>
              </a:ext>
            </a:extLst>
          </p:cNvPr>
          <p:cNvSpPr>
            <a:spLocks noGrp="1"/>
          </p:cNvSpPr>
          <p:nvPr>
            <p:ph type="body" sz="quarter" idx="11"/>
          </p:nvPr>
        </p:nvSpPr>
        <p:spPr>
          <a:xfrm>
            <a:off x="3123281" y="2967038"/>
            <a:ext cx="2338387" cy="2824162"/>
          </a:xfrm>
          <a:prstGeom prst="rect">
            <a:avLst/>
          </a:prstGeom>
        </p:spPr>
        <p:txBody>
          <a:bodyPr/>
          <a:lstStyle>
            <a:lvl1pPr marL="0" indent="0">
              <a:buNone/>
              <a:defRPr sz="2000">
                <a:solidFill>
                  <a:schemeClr val="bg1"/>
                </a:solidFill>
              </a:defRPr>
            </a:lvl1pPr>
            <a:lvl2pPr marL="442844" indent="0">
              <a:buNone/>
              <a:defRPr>
                <a:solidFill>
                  <a:schemeClr val="bg1"/>
                </a:solidFill>
              </a:defRPr>
            </a:lvl2pPr>
            <a:lvl3pPr marL="885688" indent="0">
              <a:buNone/>
              <a:defRPr>
                <a:solidFill>
                  <a:schemeClr val="bg1"/>
                </a:solidFill>
              </a:defRPr>
            </a:lvl3pPr>
            <a:lvl4pPr marL="1328532" indent="0">
              <a:buNone/>
              <a:defRPr>
                <a:solidFill>
                  <a:schemeClr val="bg1"/>
                </a:solidFill>
              </a:defRPr>
            </a:lvl4pPr>
            <a:lvl5pPr marL="1771376" indent="0">
              <a:buNone/>
              <a:defRPr>
                <a:solidFill>
                  <a:schemeClr val="bg1"/>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3F5C1196-4F41-4F84-A223-A06C004CF30F}"/>
              </a:ext>
            </a:extLst>
          </p:cNvPr>
          <p:cNvSpPr>
            <a:spLocks noGrp="1"/>
          </p:cNvSpPr>
          <p:nvPr>
            <p:ph type="body" sz="quarter" idx="12"/>
          </p:nvPr>
        </p:nvSpPr>
        <p:spPr>
          <a:xfrm>
            <a:off x="5778249" y="2967038"/>
            <a:ext cx="2338387" cy="2824162"/>
          </a:xfrm>
          <a:prstGeom prst="rect">
            <a:avLst/>
          </a:prstGeom>
        </p:spPr>
        <p:txBody>
          <a:bodyPr/>
          <a:lstStyle>
            <a:lvl1pPr marL="0" indent="0">
              <a:buNone/>
              <a:defRPr sz="2000">
                <a:solidFill>
                  <a:schemeClr val="bg1"/>
                </a:solidFill>
              </a:defRPr>
            </a:lvl1pPr>
            <a:lvl2pPr marL="442844" indent="0">
              <a:buNone/>
              <a:defRPr>
                <a:solidFill>
                  <a:schemeClr val="bg1"/>
                </a:solidFill>
              </a:defRPr>
            </a:lvl2pPr>
            <a:lvl3pPr marL="885688" indent="0">
              <a:buNone/>
              <a:defRPr>
                <a:solidFill>
                  <a:schemeClr val="bg1"/>
                </a:solidFill>
              </a:defRPr>
            </a:lvl3pPr>
            <a:lvl4pPr marL="1328532" indent="0">
              <a:buNone/>
              <a:defRPr>
                <a:solidFill>
                  <a:schemeClr val="bg1"/>
                </a:solidFill>
              </a:defRPr>
            </a:lvl4pPr>
            <a:lvl5pPr marL="1771376" indent="0">
              <a:buNone/>
              <a:defRPr>
                <a:solidFill>
                  <a:schemeClr val="bg1"/>
                </a:solidFill>
              </a:defRPr>
            </a:lvl5pPr>
          </a:lstStyle>
          <a:p>
            <a:pPr lvl="0"/>
            <a:r>
              <a:rPr lang="en-US"/>
              <a:t>Click to edit Master text styles</a:t>
            </a:r>
          </a:p>
        </p:txBody>
      </p:sp>
      <p:sp>
        <p:nvSpPr>
          <p:cNvPr id="21" name="Text Placeholder 2">
            <a:extLst>
              <a:ext uri="{FF2B5EF4-FFF2-40B4-BE49-F238E27FC236}">
                <a16:creationId xmlns:a16="http://schemas.microsoft.com/office/drawing/2014/main" id="{885E20A9-C214-44EF-9F4C-BC5A7C9B388D}"/>
              </a:ext>
            </a:extLst>
          </p:cNvPr>
          <p:cNvSpPr>
            <a:spLocks noGrp="1"/>
          </p:cNvSpPr>
          <p:nvPr>
            <p:ph type="body" sz="quarter" idx="13"/>
          </p:nvPr>
        </p:nvSpPr>
        <p:spPr>
          <a:xfrm>
            <a:off x="8433217" y="2935103"/>
            <a:ext cx="2338387" cy="2824162"/>
          </a:xfrm>
          <a:prstGeom prst="rect">
            <a:avLst/>
          </a:prstGeom>
        </p:spPr>
        <p:txBody>
          <a:bodyPr/>
          <a:lstStyle>
            <a:lvl1pPr marL="0" indent="0">
              <a:buNone/>
              <a:defRPr sz="2000">
                <a:solidFill>
                  <a:schemeClr val="bg1"/>
                </a:solidFill>
              </a:defRPr>
            </a:lvl1pPr>
            <a:lvl2pPr marL="442844" indent="0">
              <a:buNone/>
              <a:defRPr>
                <a:solidFill>
                  <a:schemeClr val="bg1"/>
                </a:solidFill>
              </a:defRPr>
            </a:lvl2pPr>
            <a:lvl3pPr marL="885688" indent="0">
              <a:buNone/>
              <a:defRPr>
                <a:solidFill>
                  <a:schemeClr val="bg1"/>
                </a:solidFill>
              </a:defRPr>
            </a:lvl3pPr>
            <a:lvl4pPr marL="1328532" indent="0">
              <a:buNone/>
              <a:defRPr>
                <a:solidFill>
                  <a:schemeClr val="bg1"/>
                </a:solidFill>
              </a:defRPr>
            </a:lvl4pPr>
            <a:lvl5pPr marL="1771376" indent="0">
              <a:buNone/>
              <a:defRPr>
                <a:solidFill>
                  <a:schemeClr val="bg1"/>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CB39E257-3320-4512-8F2E-1C23A7C09D46}"/>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3352942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object 22">
            <a:extLst>
              <a:ext uri="{FF2B5EF4-FFF2-40B4-BE49-F238E27FC236}">
                <a16:creationId xmlns:a16="http://schemas.microsoft.com/office/drawing/2014/main" id="{D9065463-BC70-E44C-8767-608B7819B277}"/>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5" name="Footer Placeholder 24">
            <a:extLst>
              <a:ext uri="{FF2B5EF4-FFF2-40B4-BE49-F238E27FC236}">
                <a16:creationId xmlns:a16="http://schemas.microsoft.com/office/drawing/2014/main" id="{B39EEB60-0F11-5342-8491-3A01A415A0B3}"/>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sp>
        <p:nvSpPr>
          <p:cNvPr id="3" name="Content Placeholder 2">
            <a:extLst>
              <a:ext uri="{FF2B5EF4-FFF2-40B4-BE49-F238E27FC236}">
                <a16:creationId xmlns:a16="http://schemas.microsoft.com/office/drawing/2014/main" id="{002B8E44-80B1-4E7C-A10D-2F4F8EA86CE8}"/>
              </a:ext>
            </a:extLst>
          </p:cNvPr>
          <p:cNvSpPr>
            <a:spLocks noGrp="1"/>
          </p:cNvSpPr>
          <p:nvPr>
            <p:ph sz="quarter" idx="10"/>
          </p:nvPr>
        </p:nvSpPr>
        <p:spPr>
          <a:xfrm>
            <a:off x="1315453" y="1042738"/>
            <a:ext cx="5871410" cy="3381000"/>
          </a:xfrm>
          <a:prstGeom prst="rect">
            <a:avLst/>
          </a:prstGeom>
        </p:spPr>
        <p:txBody>
          <a:bodyPr/>
          <a:lstStyle>
            <a:lvl1pPr marL="0" indent="0">
              <a:buNone/>
              <a:defRPr sz="2500">
                <a:latin typeface="+mj-lt"/>
              </a:defRPr>
            </a:lvl1pPr>
          </a:lstStyle>
          <a:p>
            <a:pPr lvl="0"/>
            <a:r>
              <a:rPr lang="en-US"/>
              <a:t>Click to edit Master text styles</a:t>
            </a:r>
          </a:p>
        </p:txBody>
      </p:sp>
      <p:sp>
        <p:nvSpPr>
          <p:cNvPr id="7" name="Picture Placeholder 6">
            <a:extLst>
              <a:ext uri="{FF2B5EF4-FFF2-40B4-BE49-F238E27FC236}">
                <a16:creationId xmlns:a16="http://schemas.microsoft.com/office/drawing/2014/main" id="{D1AE0E77-E334-45C0-875D-C320C2C4EAB3}"/>
              </a:ext>
            </a:extLst>
          </p:cNvPr>
          <p:cNvSpPr>
            <a:spLocks noGrp="1"/>
          </p:cNvSpPr>
          <p:nvPr>
            <p:ph type="pic" sz="quarter" idx="11"/>
          </p:nvPr>
        </p:nvSpPr>
        <p:spPr>
          <a:xfrm>
            <a:off x="7569200" y="1042737"/>
            <a:ext cx="4114800" cy="4635751"/>
          </a:xfrm>
          <a:prstGeom prst="rect">
            <a:avLst/>
          </a:prstGeom>
        </p:spPr>
        <p:txBody>
          <a:bodyPr/>
          <a:lstStyle>
            <a:lvl1pPr marL="0" indent="0">
              <a:buNone/>
              <a:defRPr sz="2800">
                <a:latin typeface="+mj-lt"/>
              </a:defRPr>
            </a:lvl1pPr>
          </a:lstStyle>
          <a:p>
            <a:r>
              <a:rPr lang="en-US" dirty="0"/>
              <a:t>Click icon to add picture</a:t>
            </a:r>
            <a:endParaRPr lang="en-GB" dirty="0"/>
          </a:p>
        </p:txBody>
      </p:sp>
      <p:sp>
        <p:nvSpPr>
          <p:cNvPr id="10" name="Content Placeholder 2">
            <a:extLst>
              <a:ext uri="{FF2B5EF4-FFF2-40B4-BE49-F238E27FC236}">
                <a16:creationId xmlns:a16="http://schemas.microsoft.com/office/drawing/2014/main" id="{ECBD4611-A1AC-46F3-98C1-CC95940A6BFF}"/>
              </a:ext>
            </a:extLst>
          </p:cNvPr>
          <p:cNvSpPr>
            <a:spLocks noGrp="1"/>
          </p:cNvSpPr>
          <p:nvPr>
            <p:ph sz="quarter" idx="12"/>
          </p:nvPr>
        </p:nvSpPr>
        <p:spPr>
          <a:xfrm>
            <a:off x="1315453" y="4626477"/>
            <a:ext cx="5871410" cy="763670"/>
          </a:xfrm>
          <a:prstGeom prst="rect">
            <a:avLst/>
          </a:prstGeom>
        </p:spPr>
        <p:txBody>
          <a:bodyPr/>
          <a:lstStyle>
            <a:lvl1pPr marL="0" indent="0">
              <a:buNone/>
              <a:defRPr sz="1800" b="1">
                <a:solidFill>
                  <a:schemeClr val="tx2"/>
                </a:solidFill>
                <a:latin typeface="+mn-lt"/>
              </a:defRPr>
            </a:lvl1pPr>
          </a:lstStyle>
          <a:p>
            <a:pPr lvl="0"/>
            <a:r>
              <a:rPr lang="en-US"/>
              <a:t>Click to edit Master text styles</a:t>
            </a:r>
          </a:p>
        </p:txBody>
      </p:sp>
      <p:pic>
        <p:nvPicPr>
          <p:cNvPr id="9" name="Picture 8">
            <a:extLst>
              <a:ext uri="{FF2B5EF4-FFF2-40B4-BE49-F238E27FC236}">
                <a16:creationId xmlns:a16="http://schemas.microsoft.com/office/drawing/2014/main" id="{19C3A320-F884-4B6B-AC20-8B4F9CC40769}"/>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723863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ultiple Facts - Design 1">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31876E4-5959-AA4A-B285-7ED78C106FB7}"/>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rgbClr val="223D74"/>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HEADLINE </a:t>
            </a:r>
          </a:p>
          <a:p>
            <a:pPr lvl="0"/>
            <a:r>
              <a:rPr lang="en-US" dirty="0"/>
              <a:t>CAN BE ON TWO LINES</a:t>
            </a:r>
          </a:p>
        </p:txBody>
      </p:sp>
      <p:sp>
        <p:nvSpPr>
          <p:cNvPr id="24" name="object 22">
            <a:extLst>
              <a:ext uri="{FF2B5EF4-FFF2-40B4-BE49-F238E27FC236}">
                <a16:creationId xmlns:a16="http://schemas.microsoft.com/office/drawing/2014/main" id="{D5EF534F-C49A-DA48-B469-3D361A6D0E75}"/>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28" name="Text Placeholder 3">
            <a:extLst>
              <a:ext uri="{FF2B5EF4-FFF2-40B4-BE49-F238E27FC236}">
                <a16:creationId xmlns:a16="http://schemas.microsoft.com/office/drawing/2014/main" id="{B9D8BD29-C930-3347-BE7B-465DD4D83049}"/>
              </a:ext>
            </a:extLst>
          </p:cNvPr>
          <p:cNvSpPr>
            <a:spLocks noGrp="1"/>
          </p:cNvSpPr>
          <p:nvPr>
            <p:ph type="body" sz="half" idx="17" hasCustomPrompt="1"/>
          </p:nvPr>
        </p:nvSpPr>
        <p:spPr>
          <a:xfrm>
            <a:off x="409411" y="2300050"/>
            <a:ext cx="2700000" cy="540253"/>
          </a:xfrm>
          <a:prstGeom prst="rect">
            <a:avLst/>
          </a:prstGeom>
        </p:spPr>
        <p:txBody>
          <a:bodyPr/>
          <a:lstStyle>
            <a:lvl1pPr marL="0" indent="0" algn="ctr">
              <a:buNone/>
              <a:defRPr sz="6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00%</a:t>
            </a:r>
          </a:p>
        </p:txBody>
      </p:sp>
      <p:sp>
        <p:nvSpPr>
          <p:cNvPr id="29" name="Text Placeholder 3">
            <a:extLst>
              <a:ext uri="{FF2B5EF4-FFF2-40B4-BE49-F238E27FC236}">
                <a16:creationId xmlns:a16="http://schemas.microsoft.com/office/drawing/2014/main" id="{D774D1BC-0037-E648-8180-D2142CE00CCC}"/>
              </a:ext>
            </a:extLst>
          </p:cNvPr>
          <p:cNvSpPr>
            <a:spLocks noGrp="1"/>
          </p:cNvSpPr>
          <p:nvPr>
            <p:ph type="body" sz="half" idx="18" hasCustomPrompt="1"/>
          </p:nvPr>
        </p:nvSpPr>
        <p:spPr>
          <a:xfrm>
            <a:off x="409411" y="3394737"/>
            <a:ext cx="2700000" cy="2340000"/>
          </a:xfrm>
          <a:prstGeom prst="rect">
            <a:avLst/>
          </a:prstGeom>
        </p:spPr>
        <p:txBody>
          <a:bodyPr/>
          <a:lstStyle>
            <a:lvl1pPr marL="0" indent="0" algn="ctr">
              <a:buNone/>
              <a:defRPr sz="1800" b="1">
                <a:solidFill>
                  <a:srgbClr val="E6007E"/>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Statement backing up figure on left. (can be three lines)</a:t>
            </a:r>
          </a:p>
        </p:txBody>
      </p:sp>
      <p:sp>
        <p:nvSpPr>
          <p:cNvPr id="34" name="Text Placeholder 3">
            <a:extLst>
              <a:ext uri="{FF2B5EF4-FFF2-40B4-BE49-F238E27FC236}">
                <a16:creationId xmlns:a16="http://schemas.microsoft.com/office/drawing/2014/main" id="{CB7C607A-BAF2-8540-BF3B-77037C254E29}"/>
              </a:ext>
            </a:extLst>
          </p:cNvPr>
          <p:cNvSpPr>
            <a:spLocks noGrp="1"/>
          </p:cNvSpPr>
          <p:nvPr>
            <p:ph type="body" sz="half" idx="23" hasCustomPrompt="1"/>
          </p:nvPr>
        </p:nvSpPr>
        <p:spPr>
          <a:xfrm>
            <a:off x="4019440" y="2300050"/>
            <a:ext cx="2700000" cy="540253"/>
          </a:xfrm>
          <a:prstGeom prst="rect">
            <a:avLst/>
          </a:prstGeom>
        </p:spPr>
        <p:txBody>
          <a:bodyPr/>
          <a:lstStyle>
            <a:lvl1pPr marL="0" indent="0" algn="ctr">
              <a:buNone/>
              <a:defRPr sz="6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00%</a:t>
            </a:r>
          </a:p>
        </p:txBody>
      </p:sp>
      <p:sp>
        <p:nvSpPr>
          <p:cNvPr id="35" name="Text Placeholder 3">
            <a:extLst>
              <a:ext uri="{FF2B5EF4-FFF2-40B4-BE49-F238E27FC236}">
                <a16:creationId xmlns:a16="http://schemas.microsoft.com/office/drawing/2014/main" id="{850093F9-543B-9B41-98A6-374E08ADCF90}"/>
              </a:ext>
            </a:extLst>
          </p:cNvPr>
          <p:cNvSpPr>
            <a:spLocks noGrp="1"/>
          </p:cNvSpPr>
          <p:nvPr>
            <p:ph type="body" sz="half" idx="24" hasCustomPrompt="1"/>
          </p:nvPr>
        </p:nvSpPr>
        <p:spPr>
          <a:xfrm>
            <a:off x="4019440" y="3394737"/>
            <a:ext cx="2700000" cy="2340000"/>
          </a:xfrm>
          <a:prstGeom prst="rect">
            <a:avLst/>
          </a:prstGeom>
        </p:spPr>
        <p:txBody>
          <a:bodyPr/>
          <a:lstStyle>
            <a:lvl1pPr marL="0" indent="0" algn="ctr">
              <a:buNone/>
              <a:defRPr sz="1800" b="1">
                <a:solidFill>
                  <a:srgbClr val="E6007E"/>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Statement backing up figure on left. (can be three lines)</a:t>
            </a:r>
          </a:p>
        </p:txBody>
      </p:sp>
      <p:sp>
        <p:nvSpPr>
          <p:cNvPr id="40" name="Text Placeholder 3">
            <a:extLst>
              <a:ext uri="{FF2B5EF4-FFF2-40B4-BE49-F238E27FC236}">
                <a16:creationId xmlns:a16="http://schemas.microsoft.com/office/drawing/2014/main" id="{C2DAA391-15F2-9A49-92F6-D962CDB16511}"/>
              </a:ext>
            </a:extLst>
          </p:cNvPr>
          <p:cNvSpPr>
            <a:spLocks noGrp="1"/>
          </p:cNvSpPr>
          <p:nvPr>
            <p:ph type="body" sz="half" idx="29" hasCustomPrompt="1"/>
          </p:nvPr>
        </p:nvSpPr>
        <p:spPr>
          <a:xfrm>
            <a:off x="7629469" y="2300050"/>
            <a:ext cx="2700000" cy="540253"/>
          </a:xfrm>
          <a:prstGeom prst="rect">
            <a:avLst/>
          </a:prstGeom>
        </p:spPr>
        <p:txBody>
          <a:bodyPr/>
          <a:lstStyle>
            <a:lvl1pPr marL="0" indent="0" algn="ctr">
              <a:buNone/>
              <a:defRPr sz="60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00%</a:t>
            </a:r>
          </a:p>
        </p:txBody>
      </p:sp>
      <p:sp>
        <p:nvSpPr>
          <p:cNvPr id="41" name="Text Placeholder 3">
            <a:extLst>
              <a:ext uri="{FF2B5EF4-FFF2-40B4-BE49-F238E27FC236}">
                <a16:creationId xmlns:a16="http://schemas.microsoft.com/office/drawing/2014/main" id="{82ACB785-D3FB-9C41-A19C-652983BD04EC}"/>
              </a:ext>
            </a:extLst>
          </p:cNvPr>
          <p:cNvSpPr>
            <a:spLocks noGrp="1"/>
          </p:cNvSpPr>
          <p:nvPr>
            <p:ph type="body" sz="half" idx="30" hasCustomPrompt="1"/>
          </p:nvPr>
        </p:nvSpPr>
        <p:spPr>
          <a:xfrm>
            <a:off x="7629469" y="3394737"/>
            <a:ext cx="2700000" cy="2340000"/>
          </a:xfrm>
          <a:prstGeom prst="rect">
            <a:avLst/>
          </a:prstGeom>
        </p:spPr>
        <p:txBody>
          <a:bodyPr/>
          <a:lstStyle>
            <a:lvl1pPr marL="0" indent="0" algn="ctr">
              <a:buNone/>
              <a:defRPr sz="1800" b="1">
                <a:solidFill>
                  <a:srgbClr val="E6007E"/>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Statement backing up figure on left. (can be three lines)</a:t>
            </a:r>
          </a:p>
        </p:txBody>
      </p:sp>
      <p:sp>
        <p:nvSpPr>
          <p:cNvPr id="43" name="Footer Placeholder 24">
            <a:extLst>
              <a:ext uri="{FF2B5EF4-FFF2-40B4-BE49-F238E27FC236}">
                <a16:creationId xmlns:a16="http://schemas.microsoft.com/office/drawing/2014/main" id="{95F2A616-7C44-A34E-8FA1-08645A2A9CA2}"/>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cxnSp>
        <p:nvCxnSpPr>
          <p:cNvPr id="6" name="Straight Connector 5">
            <a:extLst>
              <a:ext uri="{FF2B5EF4-FFF2-40B4-BE49-F238E27FC236}">
                <a16:creationId xmlns:a16="http://schemas.microsoft.com/office/drawing/2014/main" id="{CD7CA7E6-491E-4EF5-A80B-2D2CF3B7ED5E}"/>
              </a:ext>
            </a:extLst>
          </p:cNvPr>
          <p:cNvCxnSpPr/>
          <p:nvPr userDrawn="1"/>
        </p:nvCxnSpPr>
        <p:spPr>
          <a:xfrm>
            <a:off x="409411" y="3224461"/>
            <a:ext cx="2700000" cy="0"/>
          </a:xfrm>
          <a:prstGeom prst="line">
            <a:avLst/>
          </a:prstGeom>
          <a:ln>
            <a:solidFill>
              <a:srgbClr val="E6007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AC3DEEA-F296-4F72-85A6-56469143048B}"/>
              </a:ext>
            </a:extLst>
          </p:cNvPr>
          <p:cNvCxnSpPr/>
          <p:nvPr userDrawn="1"/>
        </p:nvCxnSpPr>
        <p:spPr>
          <a:xfrm>
            <a:off x="4019440" y="3224461"/>
            <a:ext cx="2700000" cy="0"/>
          </a:xfrm>
          <a:prstGeom prst="line">
            <a:avLst/>
          </a:prstGeom>
          <a:ln>
            <a:solidFill>
              <a:srgbClr val="E6007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35F7977-CA4C-4F24-83D6-FA07CC2C8D02}"/>
              </a:ext>
            </a:extLst>
          </p:cNvPr>
          <p:cNvCxnSpPr/>
          <p:nvPr userDrawn="1"/>
        </p:nvCxnSpPr>
        <p:spPr>
          <a:xfrm>
            <a:off x="7629469" y="3224461"/>
            <a:ext cx="2700000" cy="0"/>
          </a:xfrm>
          <a:prstGeom prst="line">
            <a:avLst/>
          </a:prstGeom>
          <a:ln>
            <a:solidFill>
              <a:srgbClr val="E6007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F2622BB-24CA-4A4F-828F-21685114B7AA}"/>
              </a:ext>
            </a:extLst>
          </p:cNvPr>
          <p:cNvCxnSpPr/>
          <p:nvPr userDrawn="1"/>
        </p:nvCxnSpPr>
        <p:spPr>
          <a:xfrm>
            <a:off x="409411" y="2093494"/>
            <a:ext cx="2700000" cy="0"/>
          </a:xfrm>
          <a:prstGeom prst="line">
            <a:avLst/>
          </a:prstGeom>
          <a:ln>
            <a:solidFill>
              <a:srgbClr val="E6007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19783C9-DDBF-4AAB-A4A1-3918CEE4DE7D}"/>
              </a:ext>
            </a:extLst>
          </p:cNvPr>
          <p:cNvCxnSpPr/>
          <p:nvPr userDrawn="1"/>
        </p:nvCxnSpPr>
        <p:spPr>
          <a:xfrm>
            <a:off x="4019440" y="2093494"/>
            <a:ext cx="2700000" cy="0"/>
          </a:xfrm>
          <a:prstGeom prst="line">
            <a:avLst/>
          </a:prstGeom>
          <a:ln>
            <a:solidFill>
              <a:srgbClr val="E6007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C1C028C-6597-493C-97D6-FECEDFBFCAAB}"/>
              </a:ext>
            </a:extLst>
          </p:cNvPr>
          <p:cNvCxnSpPr/>
          <p:nvPr userDrawn="1"/>
        </p:nvCxnSpPr>
        <p:spPr>
          <a:xfrm>
            <a:off x="7629469" y="2093494"/>
            <a:ext cx="2700000" cy="0"/>
          </a:xfrm>
          <a:prstGeom prst="line">
            <a:avLst/>
          </a:prstGeom>
          <a:ln>
            <a:solidFill>
              <a:srgbClr val="E6007E"/>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FA8EE81-EAEA-4CDB-9241-CA5CCAE82812}"/>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4276484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aningful Employment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535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mitment statement">
    <p:spTree>
      <p:nvGrpSpPr>
        <p:cNvPr id="1" name=""/>
        <p:cNvGrpSpPr/>
        <p:nvPr/>
      </p:nvGrpSpPr>
      <p:grpSpPr>
        <a:xfrm>
          <a:off x="0" y="0"/>
          <a:ext cx="0" cy="0"/>
          <a:chOff x="0" y="0"/>
          <a:chExt cx="0" cy="0"/>
        </a:xfrm>
      </p:grpSpPr>
      <p:sp>
        <p:nvSpPr>
          <p:cNvPr id="5" name="object 22">
            <a:extLst>
              <a:ext uri="{FF2B5EF4-FFF2-40B4-BE49-F238E27FC236}">
                <a16:creationId xmlns:a16="http://schemas.microsoft.com/office/drawing/2014/main" id="{D9065463-BC70-E44C-8767-608B7819B277}"/>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0" name="object 2">
            <a:extLst>
              <a:ext uri="{FF2B5EF4-FFF2-40B4-BE49-F238E27FC236}">
                <a16:creationId xmlns:a16="http://schemas.microsoft.com/office/drawing/2014/main" id="{6B6445F7-5283-DE4A-82EA-BAAFC71674DE}"/>
              </a:ext>
            </a:extLst>
          </p:cNvPr>
          <p:cNvSpPr/>
          <p:nvPr userDrawn="1"/>
        </p:nvSpPr>
        <p:spPr>
          <a:xfrm>
            <a:off x="3674957" y="2612022"/>
            <a:ext cx="4696968" cy="2503919"/>
          </a:xfrm>
          <a:prstGeom prst="rect">
            <a:avLst/>
          </a:prstGeom>
          <a:blipFill>
            <a:blip r:embed="rId2" cstate="print"/>
            <a:stretch>
              <a:fillRect/>
            </a:stretch>
          </a:blipFill>
        </p:spPr>
        <p:txBody>
          <a:bodyPr wrap="square" lIns="0" tIns="0" rIns="0" bIns="0" rtlCol="0"/>
          <a:lstStyle/>
          <a:p>
            <a:endParaRPr dirty="0"/>
          </a:p>
        </p:txBody>
      </p:sp>
      <p:sp>
        <p:nvSpPr>
          <p:cNvPr id="11" name="object 3">
            <a:extLst>
              <a:ext uri="{FF2B5EF4-FFF2-40B4-BE49-F238E27FC236}">
                <a16:creationId xmlns:a16="http://schemas.microsoft.com/office/drawing/2014/main" id="{3733C78E-4A65-6443-A74F-0CCFE331E5EB}"/>
              </a:ext>
            </a:extLst>
          </p:cNvPr>
          <p:cNvSpPr txBox="1"/>
          <p:nvPr userDrawn="1"/>
        </p:nvSpPr>
        <p:spPr>
          <a:xfrm>
            <a:off x="779357" y="2147469"/>
            <a:ext cx="10820400" cy="1111586"/>
          </a:xfrm>
          <a:prstGeom prst="rect">
            <a:avLst/>
          </a:prstGeom>
        </p:spPr>
        <p:txBody>
          <a:bodyPr vert="horz" wrap="square" lIns="0" tIns="0" rIns="0" bIns="0" rtlCol="0">
            <a:spAutoFit/>
          </a:bodyPr>
          <a:lstStyle/>
          <a:p>
            <a:pPr algn="ctr">
              <a:lnSpc>
                <a:spcPct val="75000"/>
              </a:lnSpc>
            </a:pPr>
            <a:r>
              <a:rPr sz="2800" b="1" dirty="0">
                <a:solidFill>
                  <a:srgbClr val="223D74"/>
                </a:solidFill>
                <a:latin typeface="Arial Black" charset="0"/>
                <a:ea typeface="Arial Black" charset="0"/>
                <a:cs typeface="Arial Black" charset="0"/>
              </a:rPr>
              <a:t>JOINING BUSINESS IN THE COMMUNITY IS</a:t>
            </a:r>
          </a:p>
          <a:p>
            <a:pPr marL="12065" marR="5080" algn="ctr">
              <a:lnSpc>
                <a:spcPct val="75000"/>
              </a:lnSpc>
              <a:spcBef>
                <a:spcPts val="495"/>
              </a:spcBef>
            </a:pPr>
            <a:r>
              <a:rPr sz="2800" b="1" dirty="0">
                <a:solidFill>
                  <a:srgbClr val="223D74"/>
                </a:solidFill>
                <a:latin typeface="Arial Black" charset="0"/>
                <a:ea typeface="Arial Black" charset="0"/>
                <a:cs typeface="Arial Black" charset="0"/>
              </a:rPr>
              <a:t>A PUBLIC DECLARAT</a:t>
            </a:r>
            <a:r>
              <a:rPr lang="en-GB" sz="2800" b="1" dirty="0">
                <a:solidFill>
                  <a:srgbClr val="223D74"/>
                </a:solidFill>
                <a:latin typeface="Arial Black" charset="0"/>
                <a:ea typeface="Arial Black" charset="0"/>
                <a:cs typeface="Arial Black" charset="0"/>
              </a:rPr>
              <a:t>I</a:t>
            </a:r>
            <a:r>
              <a:rPr sz="2800" b="1" dirty="0">
                <a:solidFill>
                  <a:srgbClr val="223D74"/>
                </a:solidFill>
                <a:latin typeface="Arial Black" charset="0"/>
                <a:ea typeface="Arial Black" charset="0"/>
                <a:cs typeface="Arial Black" charset="0"/>
              </a:rPr>
              <a:t>ON OF YOUR COMMITMENT </a:t>
            </a:r>
            <a:endParaRPr lang="en-US" sz="2800" b="1" dirty="0">
              <a:solidFill>
                <a:srgbClr val="223D74"/>
              </a:solidFill>
              <a:latin typeface="Arial Black" charset="0"/>
              <a:ea typeface="Arial Black" charset="0"/>
              <a:cs typeface="Arial Black" charset="0"/>
            </a:endParaRPr>
          </a:p>
          <a:p>
            <a:pPr marL="12065" marR="5080" algn="ctr">
              <a:lnSpc>
                <a:spcPct val="75000"/>
              </a:lnSpc>
              <a:spcBef>
                <a:spcPts val="495"/>
              </a:spcBef>
            </a:pPr>
            <a:r>
              <a:rPr sz="2800" b="1" dirty="0">
                <a:solidFill>
                  <a:srgbClr val="223D74"/>
                </a:solidFill>
                <a:latin typeface="Arial Black" charset="0"/>
                <a:ea typeface="Arial Black" charset="0"/>
                <a:cs typeface="Arial Black" charset="0"/>
              </a:rPr>
              <a:t>TO BEING A RESPONSIBLE BUSINESS</a:t>
            </a:r>
          </a:p>
        </p:txBody>
      </p:sp>
      <p:sp>
        <p:nvSpPr>
          <p:cNvPr id="12" name="object 4">
            <a:extLst>
              <a:ext uri="{FF2B5EF4-FFF2-40B4-BE49-F238E27FC236}">
                <a16:creationId xmlns:a16="http://schemas.microsoft.com/office/drawing/2014/main" id="{47C14AEF-9CD7-CF40-80B5-5B0BE6AC3A95}"/>
              </a:ext>
            </a:extLst>
          </p:cNvPr>
          <p:cNvSpPr/>
          <p:nvPr userDrawn="1"/>
        </p:nvSpPr>
        <p:spPr>
          <a:xfrm>
            <a:off x="1693757" y="1873391"/>
            <a:ext cx="503082" cy="548156"/>
          </a:xfrm>
          <a:custGeom>
            <a:avLst/>
            <a:gdLst/>
            <a:ahLst/>
            <a:cxnLst/>
            <a:rect l="l" t="t" r="r" b="b"/>
            <a:pathLst>
              <a:path w="616585" h="671830">
                <a:moveTo>
                  <a:pt x="602424" y="0"/>
                </a:moveTo>
                <a:lnTo>
                  <a:pt x="0" y="68986"/>
                </a:lnTo>
                <a:lnTo>
                  <a:pt x="68986" y="671410"/>
                </a:lnTo>
                <a:lnTo>
                  <a:pt x="120713" y="665492"/>
                </a:lnTo>
                <a:lnTo>
                  <a:pt x="120713" y="118491"/>
                </a:lnTo>
                <a:lnTo>
                  <a:pt x="615988" y="118491"/>
                </a:lnTo>
                <a:lnTo>
                  <a:pt x="602424" y="0"/>
                </a:lnTo>
                <a:close/>
              </a:path>
            </a:pathLst>
          </a:custGeom>
          <a:solidFill>
            <a:srgbClr val="E5007D"/>
          </a:solidFill>
        </p:spPr>
        <p:txBody>
          <a:bodyPr wrap="square" lIns="0" tIns="0" rIns="0" bIns="0" rtlCol="0"/>
          <a:lstStyle/>
          <a:p>
            <a:endParaRPr dirty="0"/>
          </a:p>
        </p:txBody>
      </p:sp>
      <p:sp>
        <p:nvSpPr>
          <p:cNvPr id="17" name="object 5">
            <a:extLst>
              <a:ext uri="{FF2B5EF4-FFF2-40B4-BE49-F238E27FC236}">
                <a16:creationId xmlns:a16="http://schemas.microsoft.com/office/drawing/2014/main" id="{5340017D-E0BB-264E-BBF4-3AAF61F1FA1E}"/>
              </a:ext>
            </a:extLst>
          </p:cNvPr>
          <p:cNvSpPr/>
          <p:nvPr userDrawn="1"/>
        </p:nvSpPr>
        <p:spPr>
          <a:xfrm>
            <a:off x="9648875" y="2891385"/>
            <a:ext cx="503082" cy="548156"/>
          </a:xfrm>
          <a:custGeom>
            <a:avLst/>
            <a:gdLst/>
            <a:ahLst/>
            <a:cxnLst/>
            <a:rect l="l" t="t" r="r" b="b"/>
            <a:pathLst>
              <a:path w="616584" h="671829">
                <a:moveTo>
                  <a:pt x="547001" y="0"/>
                </a:moveTo>
                <a:lnTo>
                  <a:pt x="495274" y="5930"/>
                </a:lnTo>
                <a:lnTo>
                  <a:pt x="495274" y="552919"/>
                </a:lnTo>
                <a:lnTo>
                  <a:pt x="0" y="552919"/>
                </a:lnTo>
                <a:lnTo>
                  <a:pt x="13563" y="671410"/>
                </a:lnTo>
                <a:lnTo>
                  <a:pt x="615988" y="602424"/>
                </a:lnTo>
                <a:lnTo>
                  <a:pt x="547001" y="0"/>
                </a:lnTo>
                <a:close/>
              </a:path>
            </a:pathLst>
          </a:custGeom>
          <a:solidFill>
            <a:srgbClr val="009FE3"/>
          </a:solidFill>
        </p:spPr>
        <p:txBody>
          <a:bodyPr wrap="square" lIns="0" tIns="0" rIns="0" bIns="0" rtlCol="0"/>
          <a:lstStyle/>
          <a:p>
            <a:endParaRPr dirty="0"/>
          </a:p>
        </p:txBody>
      </p:sp>
      <p:sp>
        <p:nvSpPr>
          <p:cNvPr id="18" name="Footer Placeholder 24">
            <a:extLst>
              <a:ext uri="{FF2B5EF4-FFF2-40B4-BE49-F238E27FC236}">
                <a16:creationId xmlns:a16="http://schemas.microsoft.com/office/drawing/2014/main" id="{ECEB3B80-514A-B34F-BB41-1ACB8614C70D}"/>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4" name="Picture 13">
            <a:extLst>
              <a:ext uri="{FF2B5EF4-FFF2-40B4-BE49-F238E27FC236}">
                <a16:creationId xmlns:a16="http://schemas.microsoft.com/office/drawing/2014/main" id="{D47432E0-6A72-4DAF-A8F0-109ED215416C}"/>
              </a:ext>
            </a:extLst>
          </p:cNvPr>
          <p:cNvPicPr>
            <a:picLocks noChangeAspect="1"/>
          </p:cNvPicPr>
          <p:nvPr userDrawn="1"/>
        </p:nvPicPr>
        <p:blipFill>
          <a:blip r:embed="rId3"/>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904710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s with dat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6A23699-0ABB-FE43-9782-6FBA202E00B1}"/>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28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“SHORT QUOTES in blue”</a:t>
            </a:r>
          </a:p>
        </p:txBody>
      </p:sp>
      <p:sp>
        <p:nvSpPr>
          <p:cNvPr id="4" name="Text Placeholder 3">
            <a:extLst>
              <a:ext uri="{FF2B5EF4-FFF2-40B4-BE49-F238E27FC236}">
                <a16:creationId xmlns:a16="http://schemas.microsoft.com/office/drawing/2014/main" id="{23BB1EC0-40FB-EA4A-BB90-A365FC7AEE95}"/>
              </a:ext>
            </a:extLst>
          </p:cNvPr>
          <p:cNvSpPr>
            <a:spLocks noGrp="1"/>
          </p:cNvSpPr>
          <p:nvPr>
            <p:ph type="body" sz="half" idx="13" hasCustomPrompt="1"/>
          </p:nvPr>
        </p:nvSpPr>
        <p:spPr>
          <a:xfrm>
            <a:off x="468007" y="1541033"/>
            <a:ext cx="11131751" cy="427617"/>
          </a:xfrm>
          <a:prstGeom prst="rect">
            <a:avLst/>
          </a:prstGeom>
        </p:spPr>
        <p:txBody>
          <a:bodyPr/>
          <a:lstStyle>
            <a:lvl1pPr marL="0" indent="0">
              <a:buNone/>
              <a:defRPr sz="2800" b="1"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“Long quotes in blue”</a:t>
            </a:r>
          </a:p>
        </p:txBody>
      </p:sp>
      <p:sp>
        <p:nvSpPr>
          <p:cNvPr id="5" name="Text Placeholder 3">
            <a:extLst>
              <a:ext uri="{FF2B5EF4-FFF2-40B4-BE49-F238E27FC236}">
                <a16:creationId xmlns:a16="http://schemas.microsoft.com/office/drawing/2014/main" id="{3696C77C-A8BE-024D-ABAA-C87A3F63F29E}"/>
              </a:ext>
            </a:extLst>
          </p:cNvPr>
          <p:cNvSpPr>
            <a:spLocks noGrp="1"/>
          </p:cNvSpPr>
          <p:nvPr>
            <p:ph type="body" sz="half" idx="14" hasCustomPrompt="1"/>
          </p:nvPr>
        </p:nvSpPr>
        <p:spPr>
          <a:xfrm>
            <a:off x="3258067" y="2886277"/>
            <a:ext cx="4523477" cy="1987475"/>
          </a:xfrm>
          <a:prstGeom prst="rect">
            <a:avLst/>
          </a:prstGeom>
        </p:spPr>
        <p:txBody>
          <a:bodyPr/>
          <a:lstStyle>
            <a:lvl1pPr marL="0" indent="0">
              <a:buNone/>
              <a:defRPr sz="2800" b="1"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Quotes in the frames. Frames may need to be copy and pasted from other slides.</a:t>
            </a:r>
          </a:p>
        </p:txBody>
      </p:sp>
      <p:sp>
        <p:nvSpPr>
          <p:cNvPr id="6" name="Text Placeholder 3">
            <a:extLst>
              <a:ext uri="{FF2B5EF4-FFF2-40B4-BE49-F238E27FC236}">
                <a16:creationId xmlns:a16="http://schemas.microsoft.com/office/drawing/2014/main" id="{62B6608B-FD81-CC46-B1C3-5FCAA47218B8}"/>
              </a:ext>
            </a:extLst>
          </p:cNvPr>
          <p:cNvSpPr>
            <a:spLocks noGrp="1"/>
          </p:cNvSpPr>
          <p:nvPr>
            <p:ph type="body" sz="half" idx="15" hasCustomPrompt="1"/>
          </p:nvPr>
        </p:nvSpPr>
        <p:spPr>
          <a:xfrm>
            <a:off x="2373788" y="4569267"/>
            <a:ext cx="4173967" cy="250115"/>
          </a:xfrm>
          <a:prstGeom prst="rect">
            <a:avLst/>
          </a:prstGeom>
        </p:spPr>
        <p:txBody>
          <a:bodyPr/>
          <a:lstStyle>
            <a:lvl1pPr marL="0" indent="0" algn="r">
              <a:buNone/>
              <a:defRPr sz="1800" b="1" cap="none" baseline="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 Surname Job Title</a:t>
            </a:r>
          </a:p>
        </p:txBody>
      </p:sp>
      <p:sp>
        <p:nvSpPr>
          <p:cNvPr id="9" name="object 22">
            <a:extLst>
              <a:ext uri="{FF2B5EF4-FFF2-40B4-BE49-F238E27FC236}">
                <a16:creationId xmlns:a16="http://schemas.microsoft.com/office/drawing/2014/main" id="{E39521C1-E0A7-E34B-B8DD-1F1B7CE63507}"/>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4" name="Footer Placeholder 24">
            <a:extLst>
              <a:ext uri="{FF2B5EF4-FFF2-40B4-BE49-F238E27FC236}">
                <a16:creationId xmlns:a16="http://schemas.microsoft.com/office/drawing/2014/main" id="{609725BB-748D-434C-A64E-F71434D5E634}"/>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2" name="Picture 11">
            <a:extLst>
              <a:ext uri="{FF2B5EF4-FFF2-40B4-BE49-F238E27FC236}">
                <a16:creationId xmlns:a16="http://schemas.microsoft.com/office/drawing/2014/main" id="{C736D725-165B-4617-AA3B-358785004C08}"/>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3650824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ing with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83430BC-6105-4443-840F-5E8925D597E0}"/>
              </a:ext>
            </a:extLst>
          </p:cNvPr>
          <p:cNvSpPr>
            <a:spLocks noGrp="1"/>
          </p:cNvSpPr>
          <p:nvPr>
            <p:ph type="pic" sz="quarter" idx="17" hasCustomPrompt="1"/>
          </p:nvPr>
        </p:nvSpPr>
        <p:spPr>
          <a:xfrm>
            <a:off x="949325" y="703263"/>
            <a:ext cx="10361613" cy="5135562"/>
          </a:xfrm>
          <a:prstGeom prst="rect">
            <a:avLst/>
          </a:prstGeom>
        </p:spPr>
        <p:txBody>
          <a:bodyPr/>
          <a:lstStyle>
            <a:lvl1pPr marL="0" indent="0">
              <a:buNone/>
              <a:defRPr sz="2000">
                <a:solidFill>
                  <a:srgbClr val="FF0000"/>
                </a:solidFill>
              </a:defRPr>
            </a:lvl1pPr>
          </a:lstStyle>
          <a:p>
            <a:r>
              <a:rPr lang="en-US" dirty="0"/>
              <a:t>Click icon to add black and white isolated image behind text. You may need to adjust ‘crop’ to ensure image fits.</a:t>
            </a:r>
          </a:p>
        </p:txBody>
      </p:sp>
      <p:sp>
        <p:nvSpPr>
          <p:cNvPr id="3" name="object 22">
            <a:extLst>
              <a:ext uri="{FF2B5EF4-FFF2-40B4-BE49-F238E27FC236}">
                <a16:creationId xmlns:a16="http://schemas.microsoft.com/office/drawing/2014/main" id="{A04660CD-1E2B-EA4A-A05C-3B0769364303}"/>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7" name="Holder 2">
            <a:extLst>
              <a:ext uri="{FF2B5EF4-FFF2-40B4-BE49-F238E27FC236}">
                <a16:creationId xmlns:a16="http://schemas.microsoft.com/office/drawing/2014/main" id="{2556EBC7-2FAA-2643-BB01-8EB03BE266ED}"/>
              </a:ext>
            </a:extLst>
          </p:cNvPr>
          <p:cNvSpPr>
            <a:spLocks noGrp="1"/>
          </p:cNvSpPr>
          <p:nvPr>
            <p:ph type="title" hasCustomPrompt="1"/>
          </p:nvPr>
        </p:nvSpPr>
        <p:spPr>
          <a:xfrm>
            <a:off x="2353348" y="1631166"/>
            <a:ext cx="7529884" cy="2335924"/>
          </a:xfrm>
          <a:prstGeom prst="rect">
            <a:avLst/>
          </a:prstGeom>
        </p:spPr>
        <p:txBody>
          <a:bodyPr lIns="0" tIns="0" rIns="0" bIns="0"/>
          <a:lstStyle>
            <a:lvl1pPr algn="ctr">
              <a:defRPr sz="5000" b="1" i="0" cap="all" baseline="0">
                <a:solidFill>
                  <a:schemeClr val="tx1"/>
                </a:solidFill>
                <a:latin typeface="Arial Black" panose="020B0604020202020204" pitchFamily="34" charset="0"/>
                <a:cs typeface="Arial Black" panose="020B0604020202020204" pitchFamily="34" charset="0"/>
              </a:defRPr>
            </a:lvl1pPr>
          </a:lstStyle>
          <a:p>
            <a:r>
              <a:rPr lang="en-US" dirty="0"/>
              <a:t>SECTION HEADING WITH PHOTO MUST INCLUDE FRAMES AROUND TITLE</a:t>
            </a:r>
            <a:endParaRPr dirty="0"/>
          </a:p>
        </p:txBody>
      </p:sp>
      <p:sp>
        <p:nvSpPr>
          <p:cNvPr id="8" name="Footer Placeholder 24">
            <a:extLst>
              <a:ext uri="{FF2B5EF4-FFF2-40B4-BE49-F238E27FC236}">
                <a16:creationId xmlns:a16="http://schemas.microsoft.com/office/drawing/2014/main" id="{E51A6384-ADA4-EA44-B95D-53E44A94609A}"/>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1" name="Picture 10">
            <a:extLst>
              <a:ext uri="{FF2B5EF4-FFF2-40B4-BE49-F238E27FC236}">
                <a16:creationId xmlns:a16="http://schemas.microsoft.com/office/drawing/2014/main" id="{200A38C9-3D5A-4081-9F3D-EE37783BE45D}"/>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271782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with date">
    <p:spTree>
      <p:nvGrpSpPr>
        <p:cNvPr id="1" name=""/>
        <p:cNvGrpSpPr/>
        <p:nvPr/>
      </p:nvGrpSpPr>
      <p:grpSpPr>
        <a:xfrm>
          <a:off x="0" y="0"/>
          <a:ext cx="0" cy="0"/>
          <a:chOff x="0" y="0"/>
          <a:chExt cx="0" cy="0"/>
        </a:xfrm>
      </p:grpSpPr>
      <p:sp>
        <p:nvSpPr>
          <p:cNvPr id="4" name="object 22">
            <a:extLst>
              <a:ext uri="{FF2B5EF4-FFF2-40B4-BE49-F238E27FC236}">
                <a16:creationId xmlns:a16="http://schemas.microsoft.com/office/drawing/2014/main" id="{12E40029-2C27-A346-A764-1045AAEA214D}"/>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4" name="Text Placeholder 3">
            <a:extLst>
              <a:ext uri="{FF2B5EF4-FFF2-40B4-BE49-F238E27FC236}">
                <a16:creationId xmlns:a16="http://schemas.microsoft.com/office/drawing/2014/main" id="{46A31B93-2B32-0040-A3A6-907CA7539011}"/>
              </a:ext>
            </a:extLst>
          </p:cNvPr>
          <p:cNvSpPr>
            <a:spLocks noGrp="1"/>
          </p:cNvSpPr>
          <p:nvPr>
            <p:ph type="body" sz="half" idx="2" hasCustomPrompt="1"/>
          </p:nvPr>
        </p:nvSpPr>
        <p:spPr>
          <a:xfrm>
            <a:off x="468007" y="1566493"/>
            <a:ext cx="11131751" cy="427617"/>
          </a:xfrm>
          <a:prstGeom prst="rect">
            <a:avLst/>
          </a:prstGeom>
        </p:spPr>
        <p:txBody>
          <a:bodyPr/>
          <a:lstStyle>
            <a:lvl1pPr marL="0" indent="0">
              <a:buNone/>
              <a:defRPr sz="1800" b="1">
                <a:solidFill>
                  <a:schemeClr val="bg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Subheadings | 18pt | Choose from BITC </a:t>
            </a:r>
            <a:r>
              <a:rPr lang="en-US" dirty="0" err="1"/>
              <a:t>colours</a:t>
            </a:r>
            <a:r>
              <a:rPr lang="en-US" dirty="0"/>
              <a:t> Magenta, Blue or Cyan</a:t>
            </a:r>
          </a:p>
        </p:txBody>
      </p:sp>
      <p:sp>
        <p:nvSpPr>
          <p:cNvPr id="17" name="Text Placeholder 3">
            <a:extLst>
              <a:ext uri="{FF2B5EF4-FFF2-40B4-BE49-F238E27FC236}">
                <a16:creationId xmlns:a16="http://schemas.microsoft.com/office/drawing/2014/main" id="{4761FB45-658F-384E-9240-C054461B7185}"/>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MAIN HEADING | 28 – 35pt | choose from </a:t>
            </a:r>
            <a:r>
              <a:rPr lang="en-US" dirty="0" err="1"/>
              <a:t>bitc</a:t>
            </a:r>
            <a:r>
              <a:rPr lang="en-US" dirty="0"/>
              <a:t> </a:t>
            </a:r>
            <a:r>
              <a:rPr lang="en-US" dirty="0" err="1"/>
              <a:t>colours</a:t>
            </a:r>
            <a:r>
              <a:rPr lang="en-US" dirty="0"/>
              <a:t> blue, magenta or cyan</a:t>
            </a:r>
          </a:p>
        </p:txBody>
      </p:sp>
      <p:sp>
        <p:nvSpPr>
          <p:cNvPr id="18" name="Text Placeholder 3">
            <a:extLst>
              <a:ext uri="{FF2B5EF4-FFF2-40B4-BE49-F238E27FC236}">
                <a16:creationId xmlns:a16="http://schemas.microsoft.com/office/drawing/2014/main" id="{DF538235-51B5-4846-96D8-1C541D887522}"/>
              </a:ext>
            </a:extLst>
          </p:cNvPr>
          <p:cNvSpPr>
            <a:spLocks noGrp="1"/>
          </p:cNvSpPr>
          <p:nvPr>
            <p:ph type="body" sz="half" idx="10" hasCustomPrompt="1"/>
          </p:nvPr>
        </p:nvSpPr>
        <p:spPr>
          <a:xfrm>
            <a:off x="493376" y="2168831"/>
            <a:ext cx="11131751" cy="2263320"/>
          </a:xfrm>
          <a:prstGeom prst="rect">
            <a:avLst/>
          </a:prstGeom>
        </p:spPr>
        <p:txBody>
          <a:bodyPr/>
          <a:lstStyle>
            <a:lvl1pPr marL="0" indent="0">
              <a:buNone/>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  |  18pt  |  Always Black</a:t>
            </a:r>
          </a:p>
        </p:txBody>
      </p:sp>
      <p:sp>
        <p:nvSpPr>
          <p:cNvPr id="19" name="Text Placeholder 3">
            <a:extLst>
              <a:ext uri="{FF2B5EF4-FFF2-40B4-BE49-F238E27FC236}">
                <a16:creationId xmlns:a16="http://schemas.microsoft.com/office/drawing/2014/main" id="{F9C14214-8E8D-D544-84D4-CEAE4A742EB5}"/>
              </a:ext>
            </a:extLst>
          </p:cNvPr>
          <p:cNvSpPr>
            <a:spLocks noGrp="1"/>
          </p:cNvSpPr>
          <p:nvPr>
            <p:ph type="body" sz="half" idx="11" hasCustomPrompt="1"/>
          </p:nvPr>
        </p:nvSpPr>
        <p:spPr>
          <a:xfrm>
            <a:off x="493376" y="4619864"/>
            <a:ext cx="11131751" cy="739589"/>
          </a:xfrm>
          <a:prstGeom prst="rect">
            <a:avLst/>
          </a:prstGeom>
        </p:spPr>
        <p:txBody>
          <a:bodyPr/>
          <a:lstStyle>
            <a:lvl1pPr marL="180975" indent="-180975">
              <a:buClr>
                <a:schemeClr val="bg2"/>
              </a:buClr>
              <a:buFont typeface="Arial" panose="020B0604020202020204" pitchFamily="34" charset="0"/>
              <a:buChar char="•"/>
              <a:tabLst/>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points  |  18pt  |  Black copy with magenta bullet</a:t>
            </a:r>
          </a:p>
        </p:txBody>
      </p:sp>
      <p:sp>
        <p:nvSpPr>
          <p:cNvPr id="21" name="Text Placeholder 3">
            <a:extLst>
              <a:ext uri="{FF2B5EF4-FFF2-40B4-BE49-F238E27FC236}">
                <a16:creationId xmlns:a16="http://schemas.microsoft.com/office/drawing/2014/main" id="{53550C94-6E0C-5344-9B7D-0D54C94657D1}"/>
              </a:ext>
            </a:extLst>
          </p:cNvPr>
          <p:cNvSpPr>
            <a:spLocks noGrp="1"/>
          </p:cNvSpPr>
          <p:nvPr>
            <p:ph type="body" sz="half" idx="13" hasCustomPrompt="1"/>
          </p:nvPr>
        </p:nvSpPr>
        <p:spPr>
          <a:xfrm>
            <a:off x="493376" y="5480036"/>
            <a:ext cx="11131751" cy="560741"/>
          </a:xfrm>
          <a:prstGeom prst="rect">
            <a:avLst/>
          </a:prstGeom>
        </p:spPr>
        <p:txBody>
          <a:bodyPr/>
          <a:lstStyle>
            <a:lvl1pPr marL="223838" indent="138113">
              <a:buClr>
                <a:schemeClr val="bg2"/>
              </a:buClr>
              <a:buFont typeface="System Font Regular"/>
              <a:buChar char="-"/>
              <a:tabLst/>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Sub bullets  |  18pt  |  Black copy with magenta hyphen</a:t>
            </a:r>
          </a:p>
        </p:txBody>
      </p:sp>
      <p:sp>
        <p:nvSpPr>
          <p:cNvPr id="11" name="Footer Placeholder 24">
            <a:extLst>
              <a:ext uri="{FF2B5EF4-FFF2-40B4-BE49-F238E27FC236}">
                <a16:creationId xmlns:a16="http://schemas.microsoft.com/office/drawing/2014/main" id="{5AD922DE-C605-7547-88BF-CD17F503C44F}"/>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3" name="Picture 12">
            <a:extLst>
              <a:ext uri="{FF2B5EF4-FFF2-40B4-BE49-F238E27FC236}">
                <a16:creationId xmlns:a16="http://schemas.microsoft.com/office/drawing/2014/main" id="{E6FB17DD-634C-474A-8034-168C9816AC1D}"/>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2847132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Numbered Facts with im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AC6496B-3517-7042-A157-F8A11B7F642A}"/>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28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HEADLINE </a:t>
            </a:r>
          </a:p>
          <a:p>
            <a:pPr lvl="0"/>
            <a:r>
              <a:rPr lang="en-US" dirty="0"/>
              <a:t>CAN BE ON TWO LINES</a:t>
            </a:r>
          </a:p>
        </p:txBody>
      </p:sp>
      <p:sp>
        <p:nvSpPr>
          <p:cNvPr id="4" name="object 22">
            <a:extLst>
              <a:ext uri="{FF2B5EF4-FFF2-40B4-BE49-F238E27FC236}">
                <a16:creationId xmlns:a16="http://schemas.microsoft.com/office/drawing/2014/main" id="{1B7DC005-8989-854D-9747-FA211FCFE276}"/>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8" name="Text Placeholder 3">
            <a:extLst>
              <a:ext uri="{FF2B5EF4-FFF2-40B4-BE49-F238E27FC236}">
                <a16:creationId xmlns:a16="http://schemas.microsoft.com/office/drawing/2014/main" id="{629AD832-8CCA-A941-9B5F-9CDCF6AC9F3F}"/>
              </a:ext>
            </a:extLst>
          </p:cNvPr>
          <p:cNvSpPr>
            <a:spLocks noGrp="1"/>
          </p:cNvSpPr>
          <p:nvPr>
            <p:ph type="body" sz="half" idx="2" hasCustomPrompt="1"/>
          </p:nvPr>
        </p:nvSpPr>
        <p:spPr>
          <a:xfrm>
            <a:off x="468007" y="1699461"/>
            <a:ext cx="11131750" cy="711230"/>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dirty="0">
                <a:solidFill>
                  <a:srgbClr val="222065"/>
                </a:solidFill>
                <a:latin typeface="Arial" charset="0"/>
                <a:ea typeface="Arial" charset="0"/>
                <a:cs typeface="Arial" charset="0"/>
              </a:rPr>
              <a:t>Lorem ipsum dolor sit </a:t>
            </a:r>
            <a:r>
              <a:rPr lang="en-US" sz="1800" b="1" dirty="0" err="1">
                <a:solidFill>
                  <a:srgbClr val="222065"/>
                </a:solidFill>
                <a:latin typeface="Arial" charset="0"/>
                <a:ea typeface="Arial" charset="0"/>
                <a:cs typeface="Arial" charset="0"/>
              </a:rPr>
              <a:t>amet</a:t>
            </a:r>
            <a:r>
              <a:rPr lang="en-US" sz="1800" b="1" dirty="0">
                <a:solidFill>
                  <a:srgbClr val="222065"/>
                </a:solidFill>
                <a:latin typeface="Arial" charset="0"/>
                <a:ea typeface="Arial" charset="0"/>
                <a:cs typeface="Arial" charset="0"/>
              </a:rPr>
              <a:t>, ex </a:t>
            </a:r>
            <a:r>
              <a:rPr lang="en-US" sz="1800" b="1" dirty="0" err="1">
                <a:solidFill>
                  <a:srgbClr val="222065"/>
                </a:solidFill>
                <a:latin typeface="Arial" charset="0"/>
                <a:ea typeface="Arial" charset="0"/>
                <a:cs typeface="Arial" charset="0"/>
              </a:rPr>
              <a:t>sed</a:t>
            </a:r>
            <a:r>
              <a:rPr lang="en-US" sz="1800" b="1" dirty="0">
                <a:solidFill>
                  <a:srgbClr val="222065"/>
                </a:solidFill>
                <a:latin typeface="Arial" charset="0"/>
                <a:ea typeface="Arial" charset="0"/>
                <a:cs typeface="Arial" charset="0"/>
              </a:rPr>
              <a:t> dicit </a:t>
            </a:r>
            <a:r>
              <a:rPr lang="en-US" sz="1800" b="1" dirty="0" err="1">
                <a:solidFill>
                  <a:srgbClr val="222065"/>
                </a:solidFill>
                <a:latin typeface="Arial" charset="0"/>
                <a:ea typeface="Arial" charset="0"/>
                <a:cs typeface="Arial" charset="0"/>
              </a:rPr>
              <a:t>interesset</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philosophia</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sint</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nostrud</a:t>
            </a:r>
            <a:r>
              <a:rPr lang="en-US" sz="1800" b="1" dirty="0">
                <a:solidFill>
                  <a:srgbClr val="222065"/>
                </a:solidFill>
                <a:latin typeface="Arial" charset="0"/>
                <a:ea typeface="Arial" charset="0"/>
                <a:cs typeface="Arial" charset="0"/>
              </a:rPr>
              <a:t> sententiae duo. Cu posse dicit </a:t>
            </a:r>
            <a:r>
              <a:rPr lang="en-US" sz="1800" b="1" dirty="0" err="1">
                <a:solidFill>
                  <a:srgbClr val="222065"/>
                </a:solidFill>
                <a:latin typeface="Arial" charset="0"/>
                <a:ea typeface="Arial" charset="0"/>
                <a:cs typeface="Arial" charset="0"/>
              </a:rPr>
              <a:t>adipiscing</a:t>
            </a:r>
            <a:r>
              <a:rPr lang="en-US" sz="1800" b="1" dirty="0">
                <a:solidFill>
                  <a:srgbClr val="222065"/>
                </a:solidFill>
                <a:latin typeface="Arial" charset="0"/>
                <a:ea typeface="Arial" charset="0"/>
                <a:cs typeface="Arial" charset="0"/>
              </a:rPr>
              <a:t> cum, ex </a:t>
            </a:r>
            <a:r>
              <a:rPr lang="en-US" sz="1800" b="1" dirty="0" err="1">
                <a:solidFill>
                  <a:srgbClr val="222065"/>
                </a:solidFill>
                <a:latin typeface="Arial" charset="0"/>
                <a:ea typeface="Arial" charset="0"/>
                <a:cs typeface="Arial" charset="0"/>
              </a:rPr>
              <a:t>apeirian</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comprehensam</a:t>
            </a:r>
            <a:r>
              <a:rPr lang="en-US" sz="1800" b="1" dirty="0">
                <a:solidFill>
                  <a:srgbClr val="222065"/>
                </a:solidFill>
                <a:latin typeface="Arial" charset="0"/>
                <a:ea typeface="Arial" charset="0"/>
                <a:cs typeface="Arial" charset="0"/>
              </a:rPr>
              <a:t> vim, </a:t>
            </a:r>
            <a:r>
              <a:rPr lang="en-US" sz="1800" b="1" dirty="0" err="1">
                <a:solidFill>
                  <a:srgbClr val="222065"/>
                </a:solidFill>
                <a:latin typeface="Arial" charset="0"/>
                <a:ea typeface="Arial" charset="0"/>
                <a:cs typeface="Arial" charset="0"/>
              </a:rPr>
              <a:t>mei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tota</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nusquam</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scribentur</a:t>
            </a:r>
            <a:r>
              <a:rPr lang="en-US" sz="1800" b="1" dirty="0">
                <a:solidFill>
                  <a:srgbClr val="222065"/>
                </a:solidFill>
                <a:latin typeface="Arial" charset="0"/>
                <a:ea typeface="Arial" charset="0"/>
                <a:cs typeface="Arial" charset="0"/>
              </a:rPr>
              <a:t>. </a:t>
            </a:r>
            <a:endParaRPr lang="en-US" sz="1800" dirty="0">
              <a:latin typeface="Arial" charset="0"/>
              <a:ea typeface="Arial" charset="0"/>
              <a:cs typeface="Arial" charset="0"/>
            </a:endParaRPr>
          </a:p>
        </p:txBody>
      </p:sp>
      <p:sp>
        <p:nvSpPr>
          <p:cNvPr id="9" name="object 13">
            <a:extLst>
              <a:ext uri="{FF2B5EF4-FFF2-40B4-BE49-F238E27FC236}">
                <a16:creationId xmlns:a16="http://schemas.microsoft.com/office/drawing/2014/main" id="{401BD72B-40EA-1F46-BC2A-0B68ED8A95A2}"/>
              </a:ext>
            </a:extLst>
          </p:cNvPr>
          <p:cNvSpPr/>
          <p:nvPr userDrawn="1"/>
        </p:nvSpPr>
        <p:spPr>
          <a:xfrm>
            <a:off x="476786" y="2987270"/>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10" name="object 14">
            <a:extLst>
              <a:ext uri="{FF2B5EF4-FFF2-40B4-BE49-F238E27FC236}">
                <a16:creationId xmlns:a16="http://schemas.microsoft.com/office/drawing/2014/main" id="{29B4783D-95F7-2543-89E8-334FE6026A28}"/>
              </a:ext>
            </a:extLst>
          </p:cNvPr>
          <p:cNvSpPr/>
          <p:nvPr userDrawn="1"/>
        </p:nvSpPr>
        <p:spPr>
          <a:xfrm>
            <a:off x="492138" y="4612799"/>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11" name="object 15">
            <a:extLst>
              <a:ext uri="{FF2B5EF4-FFF2-40B4-BE49-F238E27FC236}">
                <a16:creationId xmlns:a16="http://schemas.microsoft.com/office/drawing/2014/main" id="{13AF6EF4-124B-BF43-B124-DF4B2E1408CD}"/>
              </a:ext>
            </a:extLst>
          </p:cNvPr>
          <p:cNvSpPr/>
          <p:nvPr userDrawn="1"/>
        </p:nvSpPr>
        <p:spPr>
          <a:xfrm>
            <a:off x="4380137" y="2986142"/>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dirty="0"/>
          </a:p>
        </p:txBody>
      </p:sp>
      <p:sp>
        <p:nvSpPr>
          <p:cNvPr id="12" name="object 16">
            <a:extLst>
              <a:ext uri="{FF2B5EF4-FFF2-40B4-BE49-F238E27FC236}">
                <a16:creationId xmlns:a16="http://schemas.microsoft.com/office/drawing/2014/main" id="{BFDC165B-F772-E84C-8619-55A7867D2F45}"/>
              </a:ext>
            </a:extLst>
          </p:cNvPr>
          <p:cNvSpPr/>
          <p:nvPr userDrawn="1"/>
        </p:nvSpPr>
        <p:spPr>
          <a:xfrm>
            <a:off x="4380137" y="4612799"/>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dirty="0"/>
          </a:p>
        </p:txBody>
      </p:sp>
      <p:sp>
        <p:nvSpPr>
          <p:cNvPr id="13" name="object 9">
            <a:extLst>
              <a:ext uri="{FF2B5EF4-FFF2-40B4-BE49-F238E27FC236}">
                <a16:creationId xmlns:a16="http://schemas.microsoft.com/office/drawing/2014/main" id="{CB0244A0-423B-7D49-AA1E-AFA63227BEA2}"/>
              </a:ext>
            </a:extLst>
          </p:cNvPr>
          <p:cNvSpPr txBox="1"/>
          <p:nvPr userDrawn="1"/>
        </p:nvSpPr>
        <p:spPr>
          <a:xfrm>
            <a:off x="502503" y="2922339"/>
            <a:ext cx="1093358" cy="1423467"/>
          </a:xfrm>
          <a:prstGeom prst="rect">
            <a:avLst/>
          </a:prstGeom>
        </p:spPr>
        <p:txBody>
          <a:bodyPr vert="horz" wrap="square" lIns="0" tIns="0" rIns="0" bIns="0" rtlCol="0">
            <a:spAutoFit/>
          </a:bodyPr>
          <a:lstStyle/>
          <a:p>
            <a:pPr marL="12700">
              <a:lnSpc>
                <a:spcPts val="11050"/>
              </a:lnSpc>
              <a:tabLst>
                <a:tab pos="3899535" algn="l"/>
              </a:tabLst>
            </a:pPr>
            <a:r>
              <a:rPr sz="9250" b="1" spc="-1630" dirty="0">
                <a:solidFill>
                  <a:srgbClr val="009FE3"/>
                </a:solidFill>
                <a:latin typeface="Arial Black" charset="0"/>
                <a:ea typeface="Arial Black" charset="0"/>
                <a:cs typeface="Arial Black" charset="0"/>
              </a:rPr>
              <a:t>1</a:t>
            </a:r>
            <a:endParaRPr sz="9250" b="1" dirty="0">
              <a:latin typeface="Arial Black" charset="0"/>
              <a:ea typeface="Arial Black" charset="0"/>
              <a:cs typeface="Arial Black" charset="0"/>
            </a:endParaRPr>
          </a:p>
        </p:txBody>
      </p:sp>
      <p:sp>
        <p:nvSpPr>
          <p:cNvPr id="14" name="object 11">
            <a:extLst>
              <a:ext uri="{FF2B5EF4-FFF2-40B4-BE49-F238E27FC236}">
                <a16:creationId xmlns:a16="http://schemas.microsoft.com/office/drawing/2014/main" id="{C39BA882-92A3-1243-9DD9-47B1C5484B49}"/>
              </a:ext>
            </a:extLst>
          </p:cNvPr>
          <p:cNvSpPr txBox="1"/>
          <p:nvPr userDrawn="1"/>
        </p:nvSpPr>
        <p:spPr>
          <a:xfrm>
            <a:off x="476996" y="4575604"/>
            <a:ext cx="1132017" cy="1423467"/>
          </a:xfrm>
          <a:prstGeom prst="rect">
            <a:avLst/>
          </a:prstGeom>
        </p:spPr>
        <p:txBody>
          <a:bodyPr vert="horz" wrap="square" lIns="0" tIns="0" rIns="0" bIns="0" rtlCol="0">
            <a:spAutoFit/>
          </a:bodyPr>
          <a:lstStyle/>
          <a:p>
            <a:pPr marL="12700">
              <a:lnSpc>
                <a:spcPts val="11050"/>
              </a:lnSpc>
            </a:pPr>
            <a:r>
              <a:rPr sz="9250" b="1" spc="-370" dirty="0">
                <a:solidFill>
                  <a:srgbClr val="009FE3"/>
                </a:solidFill>
                <a:latin typeface="Arial Black" charset="0"/>
                <a:ea typeface="Arial Black" charset="0"/>
                <a:cs typeface="Arial Black" charset="0"/>
              </a:rPr>
              <a:t>3</a:t>
            </a:r>
            <a:endParaRPr sz="9250" b="1" dirty="0">
              <a:latin typeface="Arial Black" charset="0"/>
              <a:ea typeface="Arial Black" charset="0"/>
              <a:cs typeface="Arial Black" charset="0"/>
            </a:endParaRPr>
          </a:p>
        </p:txBody>
      </p:sp>
      <p:sp>
        <p:nvSpPr>
          <p:cNvPr id="15" name="Rectangle 14">
            <a:extLst>
              <a:ext uri="{FF2B5EF4-FFF2-40B4-BE49-F238E27FC236}">
                <a16:creationId xmlns:a16="http://schemas.microsoft.com/office/drawing/2014/main" id="{8E789ED6-17C7-404F-BBD6-A9AE23831DF0}"/>
              </a:ext>
            </a:extLst>
          </p:cNvPr>
          <p:cNvSpPr/>
          <p:nvPr userDrawn="1"/>
        </p:nvSpPr>
        <p:spPr>
          <a:xfrm>
            <a:off x="4382944" y="2885806"/>
            <a:ext cx="1171433" cy="1515800"/>
          </a:xfrm>
          <a:prstGeom prst="rect">
            <a:avLst/>
          </a:prstGeom>
        </p:spPr>
        <p:txBody>
          <a:bodyPr wrap="square">
            <a:spAutoFit/>
          </a:bodyPr>
          <a:lstStyle/>
          <a:p>
            <a:r>
              <a:rPr lang="is-IS" sz="9250" b="1" spc="-285" dirty="0">
                <a:solidFill>
                  <a:srgbClr val="009FE3"/>
                </a:solidFill>
                <a:latin typeface="Arial Black" charset="0"/>
                <a:ea typeface="Arial Black" charset="0"/>
                <a:cs typeface="Arial Black" charset="0"/>
              </a:rPr>
              <a:t>2</a:t>
            </a:r>
            <a:endParaRPr lang="en-US" sz="9250" b="1" dirty="0">
              <a:latin typeface="Arial Black" charset="0"/>
              <a:ea typeface="Arial Black" charset="0"/>
              <a:cs typeface="Arial Black" charset="0"/>
            </a:endParaRPr>
          </a:p>
        </p:txBody>
      </p:sp>
      <p:sp>
        <p:nvSpPr>
          <p:cNvPr id="16" name="object 11">
            <a:extLst>
              <a:ext uri="{FF2B5EF4-FFF2-40B4-BE49-F238E27FC236}">
                <a16:creationId xmlns:a16="http://schemas.microsoft.com/office/drawing/2014/main" id="{E987FA35-BAED-E74A-BCB6-6EAF5F9FA6D1}"/>
              </a:ext>
            </a:extLst>
          </p:cNvPr>
          <p:cNvSpPr txBox="1"/>
          <p:nvPr userDrawn="1"/>
        </p:nvSpPr>
        <p:spPr>
          <a:xfrm>
            <a:off x="4420494" y="4554368"/>
            <a:ext cx="1094842" cy="1423467"/>
          </a:xfrm>
          <a:prstGeom prst="rect">
            <a:avLst/>
          </a:prstGeom>
        </p:spPr>
        <p:txBody>
          <a:bodyPr vert="horz" wrap="square" lIns="0" tIns="0" rIns="0" bIns="0" rtlCol="0">
            <a:spAutoFit/>
          </a:bodyPr>
          <a:lstStyle/>
          <a:p>
            <a:pPr marL="12700">
              <a:lnSpc>
                <a:spcPts val="11050"/>
              </a:lnSpc>
            </a:pPr>
            <a:r>
              <a:rPr lang="en-US" sz="9250" b="1" spc="-370" dirty="0">
                <a:solidFill>
                  <a:srgbClr val="009FE3"/>
                </a:solidFill>
                <a:latin typeface="Arial Black" charset="0"/>
                <a:ea typeface="Arial Black" charset="0"/>
                <a:cs typeface="Arial Black" charset="0"/>
              </a:rPr>
              <a:t>4</a:t>
            </a:r>
            <a:endParaRPr sz="9250" b="1" dirty="0">
              <a:latin typeface="Arial Black" charset="0"/>
              <a:ea typeface="Arial Black" charset="0"/>
              <a:cs typeface="Arial Black" charset="0"/>
            </a:endParaRPr>
          </a:p>
        </p:txBody>
      </p:sp>
      <p:sp>
        <p:nvSpPr>
          <p:cNvPr id="18" name="Text Placeholder 3">
            <a:extLst>
              <a:ext uri="{FF2B5EF4-FFF2-40B4-BE49-F238E27FC236}">
                <a16:creationId xmlns:a16="http://schemas.microsoft.com/office/drawing/2014/main" id="{005EFE86-E11A-F945-A496-00ABAF61DAE2}"/>
              </a:ext>
            </a:extLst>
          </p:cNvPr>
          <p:cNvSpPr>
            <a:spLocks noGrp="1"/>
          </p:cNvSpPr>
          <p:nvPr>
            <p:ph type="body" sz="half" idx="13" hasCustomPrompt="1"/>
          </p:nvPr>
        </p:nvSpPr>
        <p:spPr>
          <a:xfrm>
            <a:off x="1507253" y="3141614"/>
            <a:ext cx="2526168"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19" name="Text Placeholder 3">
            <a:extLst>
              <a:ext uri="{FF2B5EF4-FFF2-40B4-BE49-F238E27FC236}">
                <a16:creationId xmlns:a16="http://schemas.microsoft.com/office/drawing/2014/main" id="{55044855-8241-8843-84CB-4E0527468772}"/>
              </a:ext>
            </a:extLst>
          </p:cNvPr>
          <p:cNvSpPr>
            <a:spLocks noGrp="1"/>
          </p:cNvSpPr>
          <p:nvPr>
            <p:ph type="body" sz="half" idx="17" hasCustomPrompt="1"/>
          </p:nvPr>
        </p:nvSpPr>
        <p:spPr>
          <a:xfrm>
            <a:off x="1507253" y="4749348"/>
            <a:ext cx="2566362"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20" name="Text Placeholder 3">
            <a:extLst>
              <a:ext uri="{FF2B5EF4-FFF2-40B4-BE49-F238E27FC236}">
                <a16:creationId xmlns:a16="http://schemas.microsoft.com/office/drawing/2014/main" id="{33E09E9E-F7E8-C140-9A49-01B5DAB4F561}"/>
              </a:ext>
            </a:extLst>
          </p:cNvPr>
          <p:cNvSpPr>
            <a:spLocks noGrp="1"/>
          </p:cNvSpPr>
          <p:nvPr>
            <p:ph type="body" sz="half" idx="18" hasCustomPrompt="1"/>
          </p:nvPr>
        </p:nvSpPr>
        <p:spPr>
          <a:xfrm>
            <a:off x="5515336" y="3151662"/>
            <a:ext cx="2553490"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21" name="Text Placeholder 3">
            <a:extLst>
              <a:ext uri="{FF2B5EF4-FFF2-40B4-BE49-F238E27FC236}">
                <a16:creationId xmlns:a16="http://schemas.microsoft.com/office/drawing/2014/main" id="{5578BBF2-D02A-EC40-9CE5-A7468A725CDF}"/>
              </a:ext>
            </a:extLst>
          </p:cNvPr>
          <p:cNvSpPr>
            <a:spLocks noGrp="1"/>
          </p:cNvSpPr>
          <p:nvPr>
            <p:ph type="body" sz="half" idx="19" hasCustomPrompt="1"/>
          </p:nvPr>
        </p:nvSpPr>
        <p:spPr>
          <a:xfrm>
            <a:off x="5515335" y="4759396"/>
            <a:ext cx="2627861"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23" name="Picture Placeholder 22">
            <a:extLst>
              <a:ext uri="{FF2B5EF4-FFF2-40B4-BE49-F238E27FC236}">
                <a16:creationId xmlns:a16="http://schemas.microsoft.com/office/drawing/2014/main" id="{012DF508-9C2D-F744-BED6-FC22530FEDA3}"/>
              </a:ext>
            </a:extLst>
          </p:cNvPr>
          <p:cNvSpPr>
            <a:spLocks noGrp="1"/>
          </p:cNvSpPr>
          <p:nvPr>
            <p:ph type="pic" sz="quarter" idx="20" hasCustomPrompt="1"/>
          </p:nvPr>
        </p:nvSpPr>
        <p:spPr>
          <a:xfrm>
            <a:off x="8420100" y="2986088"/>
            <a:ext cx="3179763" cy="3013075"/>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latin typeface="+mn-lt"/>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dirty="0"/>
              <a:t>Black and white isolated image to be added here or leave blank. Click icon to insert image. You may need to adjust ‘crop’ to ensure image fits. If you are looking to source an image please: 1) search the image bank 2) Talk with Help-desk Design 3) Search www.alamy.com</a:t>
            </a:r>
          </a:p>
          <a:p>
            <a:endParaRPr lang="en-US" dirty="0"/>
          </a:p>
        </p:txBody>
      </p:sp>
      <p:sp>
        <p:nvSpPr>
          <p:cNvPr id="24" name="Footer Placeholder 24">
            <a:extLst>
              <a:ext uri="{FF2B5EF4-FFF2-40B4-BE49-F238E27FC236}">
                <a16:creationId xmlns:a16="http://schemas.microsoft.com/office/drawing/2014/main" id="{8644F5CB-3129-9F43-B2DF-9C93EAA2EAE1}"/>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25" name="Picture 24">
            <a:extLst>
              <a:ext uri="{FF2B5EF4-FFF2-40B4-BE49-F238E27FC236}">
                <a16:creationId xmlns:a16="http://schemas.microsoft.com/office/drawing/2014/main" id="{3D5A0D76-EC67-4977-9CCE-F8B802F2B0C2}"/>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1979951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 Numbered Facts">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AC6496B-3517-7042-A157-F8A11B7F642A}"/>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28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HEADLINE </a:t>
            </a:r>
          </a:p>
          <a:p>
            <a:pPr lvl="0"/>
            <a:r>
              <a:rPr lang="en-US" dirty="0"/>
              <a:t>CAN BE ON TWO LINES</a:t>
            </a:r>
          </a:p>
        </p:txBody>
      </p:sp>
      <p:sp>
        <p:nvSpPr>
          <p:cNvPr id="4" name="object 22">
            <a:extLst>
              <a:ext uri="{FF2B5EF4-FFF2-40B4-BE49-F238E27FC236}">
                <a16:creationId xmlns:a16="http://schemas.microsoft.com/office/drawing/2014/main" id="{1B7DC005-8989-854D-9747-FA211FCFE276}"/>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8" name="Text Placeholder 3">
            <a:extLst>
              <a:ext uri="{FF2B5EF4-FFF2-40B4-BE49-F238E27FC236}">
                <a16:creationId xmlns:a16="http://schemas.microsoft.com/office/drawing/2014/main" id="{629AD832-8CCA-A941-9B5F-9CDCF6AC9F3F}"/>
              </a:ext>
            </a:extLst>
          </p:cNvPr>
          <p:cNvSpPr>
            <a:spLocks noGrp="1"/>
          </p:cNvSpPr>
          <p:nvPr>
            <p:ph type="body" sz="half" idx="2" hasCustomPrompt="1"/>
          </p:nvPr>
        </p:nvSpPr>
        <p:spPr>
          <a:xfrm>
            <a:off x="468007" y="1699461"/>
            <a:ext cx="11131750" cy="711230"/>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dirty="0">
                <a:solidFill>
                  <a:srgbClr val="222065"/>
                </a:solidFill>
                <a:latin typeface="Arial" charset="0"/>
                <a:ea typeface="Arial" charset="0"/>
                <a:cs typeface="Arial" charset="0"/>
              </a:rPr>
              <a:t>Lorem ipsum dolor sit </a:t>
            </a:r>
            <a:r>
              <a:rPr lang="en-US" sz="1800" b="1" dirty="0" err="1">
                <a:solidFill>
                  <a:srgbClr val="222065"/>
                </a:solidFill>
                <a:latin typeface="Arial" charset="0"/>
                <a:ea typeface="Arial" charset="0"/>
                <a:cs typeface="Arial" charset="0"/>
              </a:rPr>
              <a:t>amet</a:t>
            </a:r>
            <a:r>
              <a:rPr lang="en-US" sz="1800" b="1" dirty="0">
                <a:solidFill>
                  <a:srgbClr val="222065"/>
                </a:solidFill>
                <a:latin typeface="Arial" charset="0"/>
                <a:ea typeface="Arial" charset="0"/>
                <a:cs typeface="Arial" charset="0"/>
              </a:rPr>
              <a:t>, ex </a:t>
            </a:r>
            <a:r>
              <a:rPr lang="en-US" sz="1800" b="1" dirty="0" err="1">
                <a:solidFill>
                  <a:srgbClr val="222065"/>
                </a:solidFill>
                <a:latin typeface="Arial" charset="0"/>
                <a:ea typeface="Arial" charset="0"/>
                <a:cs typeface="Arial" charset="0"/>
              </a:rPr>
              <a:t>sed</a:t>
            </a:r>
            <a:r>
              <a:rPr lang="en-US" sz="1800" b="1" dirty="0">
                <a:solidFill>
                  <a:srgbClr val="222065"/>
                </a:solidFill>
                <a:latin typeface="Arial" charset="0"/>
                <a:ea typeface="Arial" charset="0"/>
                <a:cs typeface="Arial" charset="0"/>
              </a:rPr>
              <a:t> dicit </a:t>
            </a:r>
            <a:r>
              <a:rPr lang="en-US" sz="1800" b="1" dirty="0" err="1">
                <a:solidFill>
                  <a:srgbClr val="222065"/>
                </a:solidFill>
                <a:latin typeface="Arial" charset="0"/>
                <a:ea typeface="Arial" charset="0"/>
                <a:cs typeface="Arial" charset="0"/>
              </a:rPr>
              <a:t>interesset</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philosophia</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sint</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nostrud</a:t>
            </a:r>
            <a:r>
              <a:rPr lang="en-US" sz="1800" b="1" dirty="0">
                <a:solidFill>
                  <a:srgbClr val="222065"/>
                </a:solidFill>
                <a:latin typeface="Arial" charset="0"/>
                <a:ea typeface="Arial" charset="0"/>
                <a:cs typeface="Arial" charset="0"/>
              </a:rPr>
              <a:t> sententiae duo. Cu posse dicit </a:t>
            </a:r>
            <a:r>
              <a:rPr lang="en-US" sz="1800" b="1" dirty="0" err="1">
                <a:solidFill>
                  <a:srgbClr val="222065"/>
                </a:solidFill>
                <a:latin typeface="Arial" charset="0"/>
                <a:ea typeface="Arial" charset="0"/>
                <a:cs typeface="Arial" charset="0"/>
              </a:rPr>
              <a:t>adipiscing</a:t>
            </a:r>
            <a:r>
              <a:rPr lang="en-US" sz="1800" b="1" dirty="0">
                <a:solidFill>
                  <a:srgbClr val="222065"/>
                </a:solidFill>
                <a:latin typeface="Arial" charset="0"/>
                <a:ea typeface="Arial" charset="0"/>
                <a:cs typeface="Arial" charset="0"/>
              </a:rPr>
              <a:t> cum, ex </a:t>
            </a:r>
            <a:r>
              <a:rPr lang="en-US" sz="1800" b="1" dirty="0" err="1">
                <a:solidFill>
                  <a:srgbClr val="222065"/>
                </a:solidFill>
                <a:latin typeface="Arial" charset="0"/>
                <a:ea typeface="Arial" charset="0"/>
                <a:cs typeface="Arial" charset="0"/>
              </a:rPr>
              <a:t>apeirian</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comprehensam</a:t>
            </a:r>
            <a:r>
              <a:rPr lang="en-US" sz="1800" b="1" dirty="0">
                <a:solidFill>
                  <a:srgbClr val="222065"/>
                </a:solidFill>
                <a:latin typeface="Arial" charset="0"/>
                <a:ea typeface="Arial" charset="0"/>
                <a:cs typeface="Arial" charset="0"/>
              </a:rPr>
              <a:t> vim, </a:t>
            </a:r>
            <a:r>
              <a:rPr lang="en-US" sz="1800" b="1" dirty="0" err="1">
                <a:solidFill>
                  <a:srgbClr val="222065"/>
                </a:solidFill>
                <a:latin typeface="Arial" charset="0"/>
                <a:ea typeface="Arial" charset="0"/>
                <a:cs typeface="Arial" charset="0"/>
              </a:rPr>
              <a:t>mei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tota</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nusquam</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scribentur</a:t>
            </a:r>
            <a:r>
              <a:rPr lang="en-US" sz="1800" b="1" dirty="0">
                <a:solidFill>
                  <a:srgbClr val="222065"/>
                </a:solidFill>
                <a:latin typeface="Arial" charset="0"/>
                <a:ea typeface="Arial" charset="0"/>
                <a:cs typeface="Arial" charset="0"/>
              </a:rPr>
              <a:t>. </a:t>
            </a:r>
            <a:endParaRPr lang="en-US" sz="1800" dirty="0">
              <a:latin typeface="Arial" charset="0"/>
              <a:ea typeface="Arial" charset="0"/>
              <a:cs typeface="Arial" charset="0"/>
            </a:endParaRPr>
          </a:p>
        </p:txBody>
      </p:sp>
      <p:sp>
        <p:nvSpPr>
          <p:cNvPr id="9" name="object 13">
            <a:extLst>
              <a:ext uri="{FF2B5EF4-FFF2-40B4-BE49-F238E27FC236}">
                <a16:creationId xmlns:a16="http://schemas.microsoft.com/office/drawing/2014/main" id="{401BD72B-40EA-1F46-BC2A-0B68ED8A95A2}"/>
              </a:ext>
            </a:extLst>
          </p:cNvPr>
          <p:cNvSpPr/>
          <p:nvPr userDrawn="1"/>
        </p:nvSpPr>
        <p:spPr>
          <a:xfrm>
            <a:off x="476786" y="2987270"/>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10" name="object 14">
            <a:extLst>
              <a:ext uri="{FF2B5EF4-FFF2-40B4-BE49-F238E27FC236}">
                <a16:creationId xmlns:a16="http://schemas.microsoft.com/office/drawing/2014/main" id="{29B4783D-95F7-2543-89E8-334FE6026A28}"/>
              </a:ext>
            </a:extLst>
          </p:cNvPr>
          <p:cNvSpPr/>
          <p:nvPr userDrawn="1"/>
        </p:nvSpPr>
        <p:spPr>
          <a:xfrm>
            <a:off x="492138" y="4612799"/>
            <a:ext cx="3556635" cy="0"/>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11" name="object 15">
            <a:extLst>
              <a:ext uri="{FF2B5EF4-FFF2-40B4-BE49-F238E27FC236}">
                <a16:creationId xmlns:a16="http://schemas.microsoft.com/office/drawing/2014/main" id="{13AF6EF4-124B-BF43-B124-DF4B2E1408CD}"/>
              </a:ext>
            </a:extLst>
          </p:cNvPr>
          <p:cNvSpPr/>
          <p:nvPr userDrawn="1"/>
        </p:nvSpPr>
        <p:spPr>
          <a:xfrm>
            <a:off x="4380137" y="2986142"/>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dirty="0"/>
          </a:p>
        </p:txBody>
      </p:sp>
      <p:sp>
        <p:nvSpPr>
          <p:cNvPr id="12" name="object 16">
            <a:extLst>
              <a:ext uri="{FF2B5EF4-FFF2-40B4-BE49-F238E27FC236}">
                <a16:creationId xmlns:a16="http://schemas.microsoft.com/office/drawing/2014/main" id="{BFDC165B-F772-E84C-8619-55A7867D2F45}"/>
              </a:ext>
            </a:extLst>
          </p:cNvPr>
          <p:cNvSpPr/>
          <p:nvPr userDrawn="1"/>
        </p:nvSpPr>
        <p:spPr>
          <a:xfrm>
            <a:off x="4380137" y="4612799"/>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dirty="0"/>
          </a:p>
        </p:txBody>
      </p:sp>
      <p:sp>
        <p:nvSpPr>
          <p:cNvPr id="13" name="object 9">
            <a:extLst>
              <a:ext uri="{FF2B5EF4-FFF2-40B4-BE49-F238E27FC236}">
                <a16:creationId xmlns:a16="http://schemas.microsoft.com/office/drawing/2014/main" id="{CB0244A0-423B-7D49-AA1E-AFA63227BEA2}"/>
              </a:ext>
            </a:extLst>
          </p:cNvPr>
          <p:cNvSpPr txBox="1"/>
          <p:nvPr userDrawn="1"/>
        </p:nvSpPr>
        <p:spPr>
          <a:xfrm>
            <a:off x="502503" y="2922339"/>
            <a:ext cx="1093358" cy="1423467"/>
          </a:xfrm>
          <a:prstGeom prst="rect">
            <a:avLst/>
          </a:prstGeom>
        </p:spPr>
        <p:txBody>
          <a:bodyPr vert="horz" wrap="square" lIns="0" tIns="0" rIns="0" bIns="0" rtlCol="0">
            <a:spAutoFit/>
          </a:bodyPr>
          <a:lstStyle/>
          <a:p>
            <a:pPr marL="12700">
              <a:lnSpc>
                <a:spcPts val="11050"/>
              </a:lnSpc>
              <a:tabLst>
                <a:tab pos="3899535" algn="l"/>
              </a:tabLst>
            </a:pPr>
            <a:r>
              <a:rPr sz="9250" b="1" spc="-1630" dirty="0">
                <a:solidFill>
                  <a:srgbClr val="009FE3"/>
                </a:solidFill>
                <a:latin typeface="Arial Black" charset="0"/>
                <a:ea typeface="Arial Black" charset="0"/>
                <a:cs typeface="Arial Black" charset="0"/>
              </a:rPr>
              <a:t>1</a:t>
            </a:r>
            <a:endParaRPr sz="9250" b="1" dirty="0">
              <a:latin typeface="Arial Black" charset="0"/>
              <a:ea typeface="Arial Black" charset="0"/>
              <a:cs typeface="Arial Black" charset="0"/>
            </a:endParaRPr>
          </a:p>
        </p:txBody>
      </p:sp>
      <p:sp>
        <p:nvSpPr>
          <p:cNvPr id="14" name="object 11">
            <a:extLst>
              <a:ext uri="{FF2B5EF4-FFF2-40B4-BE49-F238E27FC236}">
                <a16:creationId xmlns:a16="http://schemas.microsoft.com/office/drawing/2014/main" id="{C39BA882-92A3-1243-9DD9-47B1C5484B49}"/>
              </a:ext>
            </a:extLst>
          </p:cNvPr>
          <p:cNvSpPr txBox="1"/>
          <p:nvPr userDrawn="1"/>
        </p:nvSpPr>
        <p:spPr>
          <a:xfrm>
            <a:off x="476996" y="4575604"/>
            <a:ext cx="1132017" cy="1423467"/>
          </a:xfrm>
          <a:prstGeom prst="rect">
            <a:avLst/>
          </a:prstGeom>
        </p:spPr>
        <p:txBody>
          <a:bodyPr vert="horz" wrap="square" lIns="0" tIns="0" rIns="0" bIns="0" rtlCol="0">
            <a:spAutoFit/>
          </a:bodyPr>
          <a:lstStyle/>
          <a:p>
            <a:pPr marL="12700">
              <a:lnSpc>
                <a:spcPts val="11050"/>
              </a:lnSpc>
            </a:pPr>
            <a:r>
              <a:rPr lang="en-GB" sz="9250" b="1" spc="-370" dirty="0">
                <a:solidFill>
                  <a:srgbClr val="009FE3"/>
                </a:solidFill>
                <a:latin typeface="Arial Black" charset="0"/>
                <a:ea typeface="Arial Black" charset="0"/>
                <a:cs typeface="Arial Black" charset="0"/>
              </a:rPr>
              <a:t>4</a:t>
            </a:r>
            <a:endParaRPr sz="9250" b="1" dirty="0">
              <a:latin typeface="Arial Black" charset="0"/>
              <a:ea typeface="Arial Black" charset="0"/>
              <a:cs typeface="Arial Black" charset="0"/>
            </a:endParaRPr>
          </a:p>
        </p:txBody>
      </p:sp>
      <p:sp>
        <p:nvSpPr>
          <p:cNvPr id="15" name="Rectangle 14">
            <a:extLst>
              <a:ext uri="{FF2B5EF4-FFF2-40B4-BE49-F238E27FC236}">
                <a16:creationId xmlns:a16="http://schemas.microsoft.com/office/drawing/2014/main" id="{8E789ED6-17C7-404F-BBD6-A9AE23831DF0}"/>
              </a:ext>
            </a:extLst>
          </p:cNvPr>
          <p:cNvSpPr/>
          <p:nvPr userDrawn="1"/>
        </p:nvSpPr>
        <p:spPr>
          <a:xfrm>
            <a:off x="4382944" y="2885806"/>
            <a:ext cx="1171433" cy="1515800"/>
          </a:xfrm>
          <a:prstGeom prst="rect">
            <a:avLst/>
          </a:prstGeom>
        </p:spPr>
        <p:txBody>
          <a:bodyPr wrap="square">
            <a:spAutoFit/>
          </a:bodyPr>
          <a:lstStyle/>
          <a:p>
            <a:r>
              <a:rPr lang="is-IS" sz="9250" b="1" spc="-285" dirty="0">
                <a:solidFill>
                  <a:srgbClr val="009FE3"/>
                </a:solidFill>
                <a:latin typeface="Arial Black" charset="0"/>
                <a:ea typeface="Arial Black" charset="0"/>
                <a:cs typeface="Arial Black" charset="0"/>
              </a:rPr>
              <a:t>2</a:t>
            </a:r>
            <a:endParaRPr lang="en-US" sz="9250" b="1" dirty="0">
              <a:latin typeface="Arial Black" charset="0"/>
              <a:ea typeface="Arial Black" charset="0"/>
              <a:cs typeface="Arial Black" charset="0"/>
            </a:endParaRPr>
          </a:p>
        </p:txBody>
      </p:sp>
      <p:sp>
        <p:nvSpPr>
          <p:cNvPr id="16" name="object 11">
            <a:extLst>
              <a:ext uri="{FF2B5EF4-FFF2-40B4-BE49-F238E27FC236}">
                <a16:creationId xmlns:a16="http://schemas.microsoft.com/office/drawing/2014/main" id="{E987FA35-BAED-E74A-BCB6-6EAF5F9FA6D1}"/>
              </a:ext>
            </a:extLst>
          </p:cNvPr>
          <p:cNvSpPr txBox="1"/>
          <p:nvPr userDrawn="1"/>
        </p:nvSpPr>
        <p:spPr>
          <a:xfrm>
            <a:off x="4420494" y="4554368"/>
            <a:ext cx="1094842" cy="1423467"/>
          </a:xfrm>
          <a:prstGeom prst="rect">
            <a:avLst/>
          </a:prstGeom>
        </p:spPr>
        <p:txBody>
          <a:bodyPr vert="horz" wrap="square" lIns="0" tIns="0" rIns="0" bIns="0" rtlCol="0">
            <a:spAutoFit/>
          </a:bodyPr>
          <a:lstStyle/>
          <a:p>
            <a:pPr marL="12700">
              <a:lnSpc>
                <a:spcPts val="11050"/>
              </a:lnSpc>
            </a:pPr>
            <a:r>
              <a:rPr lang="en-US" sz="9250" b="1" spc="-370" dirty="0">
                <a:solidFill>
                  <a:srgbClr val="009FE3"/>
                </a:solidFill>
                <a:latin typeface="Arial Black" charset="0"/>
                <a:ea typeface="Arial Black" charset="0"/>
                <a:cs typeface="Arial Black" charset="0"/>
              </a:rPr>
              <a:t>5</a:t>
            </a:r>
            <a:endParaRPr sz="9250" b="1" dirty="0">
              <a:latin typeface="Arial Black" charset="0"/>
              <a:ea typeface="Arial Black" charset="0"/>
              <a:cs typeface="Arial Black" charset="0"/>
            </a:endParaRPr>
          </a:p>
        </p:txBody>
      </p:sp>
      <p:sp>
        <p:nvSpPr>
          <p:cNvPr id="18" name="Text Placeholder 3">
            <a:extLst>
              <a:ext uri="{FF2B5EF4-FFF2-40B4-BE49-F238E27FC236}">
                <a16:creationId xmlns:a16="http://schemas.microsoft.com/office/drawing/2014/main" id="{005EFE86-E11A-F945-A496-00ABAF61DAE2}"/>
              </a:ext>
            </a:extLst>
          </p:cNvPr>
          <p:cNvSpPr>
            <a:spLocks noGrp="1"/>
          </p:cNvSpPr>
          <p:nvPr>
            <p:ph type="body" sz="half" idx="13" hasCustomPrompt="1"/>
          </p:nvPr>
        </p:nvSpPr>
        <p:spPr>
          <a:xfrm>
            <a:off x="1507253" y="3141614"/>
            <a:ext cx="2526168"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19" name="Text Placeholder 3">
            <a:extLst>
              <a:ext uri="{FF2B5EF4-FFF2-40B4-BE49-F238E27FC236}">
                <a16:creationId xmlns:a16="http://schemas.microsoft.com/office/drawing/2014/main" id="{55044855-8241-8843-84CB-4E0527468772}"/>
              </a:ext>
            </a:extLst>
          </p:cNvPr>
          <p:cNvSpPr>
            <a:spLocks noGrp="1"/>
          </p:cNvSpPr>
          <p:nvPr>
            <p:ph type="body" sz="half" idx="17" hasCustomPrompt="1"/>
          </p:nvPr>
        </p:nvSpPr>
        <p:spPr>
          <a:xfrm>
            <a:off x="1507253" y="4749348"/>
            <a:ext cx="2566362"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20" name="Text Placeholder 3">
            <a:extLst>
              <a:ext uri="{FF2B5EF4-FFF2-40B4-BE49-F238E27FC236}">
                <a16:creationId xmlns:a16="http://schemas.microsoft.com/office/drawing/2014/main" id="{33E09E9E-F7E8-C140-9A49-01B5DAB4F561}"/>
              </a:ext>
            </a:extLst>
          </p:cNvPr>
          <p:cNvSpPr>
            <a:spLocks noGrp="1"/>
          </p:cNvSpPr>
          <p:nvPr>
            <p:ph type="body" sz="half" idx="18" hasCustomPrompt="1"/>
          </p:nvPr>
        </p:nvSpPr>
        <p:spPr>
          <a:xfrm>
            <a:off x="5515336" y="3151662"/>
            <a:ext cx="2553490"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21" name="Text Placeholder 3">
            <a:extLst>
              <a:ext uri="{FF2B5EF4-FFF2-40B4-BE49-F238E27FC236}">
                <a16:creationId xmlns:a16="http://schemas.microsoft.com/office/drawing/2014/main" id="{5578BBF2-D02A-EC40-9CE5-A7468A725CDF}"/>
              </a:ext>
            </a:extLst>
          </p:cNvPr>
          <p:cNvSpPr>
            <a:spLocks noGrp="1"/>
          </p:cNvSpPr>
          <p:nvPr>
            <p:ph type="body" sz="half" idx="19" hasCustomPrompt="1"/>
          </p:nvPr>
        </p:nvSpPr>
        <p:spPr>
          <a:xfrm>
            <a:off x="5515335" y="4759396"/>
            <a:ext cx="2627861"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22" name="object 15">
            <a:extLst>
              <a:ext uri="{FF2B5EF4-FFF2-40B4-BE49-F238E27FC236}">
                <a16:creationId xmlns:a16="http://schemas.microsoft.com/office/drawing/2014/main" id="{E338FFC6-6560-8A40-AF30-59A7D098ADC5}"/>
              </a:ext>
            </a:extLst>
          </p:cNvPr>
          <p:cNvSpPr/>
          <p:nvPr userDrawn="1"/>
        </p:nvSpPr>
        <p:spPr>
          <a:xfrm>
            <a:off x="8268850" y="2986142"/>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dirty="0"/>
          </a:p>
        </p:txBody>
      </p:sp>
      <p:sp>
        <p:nvSpPr>
          <p:cNvPr id="24" name="object 16">
            <a:extLst>
              <a:ext uri="{FF2B5EF4-FFF2-40B4-BE49-F238E27FC236}">
                <a16:creationId xmlns:a16="http://schemas.microsoft.com/office/drawing/2014/main" id="{15899A62-FD7B-434C-9322-C79134B8E790}"/>
              </a:ext>
            </a:extLst>
          </p:cNvPr>
          <p:cNvSpPr/>
          <p:nvPr userDrawn="1"/>
        </p:nvSpPr>
        <p:spPr>
          <a:xfrm>
            <a:off x="8268850" y="4612799"/>
            <a:ext cx="3556635" cy="0"/>
          </a:xfrm>
          <a:custGeom>
            <a:avLst/>
            <a:gdLst/>
            <a:ahLst/>
            <a:cxnLst/>
            <a:rect l="l" t="t" r="r" b="b"/>
            <a:pathLst>
              <a:path w="3556634">
                <a:moveTo>
                  <a:pt x="0" y="0"/>
                </a:moveTo>
                <a:lnTo>
                  <a:pt x="3556596" y="0"/>
                </a:lnTo>
              </a:path>
            </a:pathLst>
          </a:custGeom>
          <a:ln w="20739">
            <a:solidFill>
              <a:srgbClr val="E5007D"/>
            </a:solidFill>
          </a:ln>
        </p:spPr>
        <p:txBody>
          <a:bodyPr wrap="square" lIns="0" tIns="0" rIns="0" bIns="0" rtlCol="0"/>
          <a:lstStyle/>
          <a:p>
            <a:endParaRPr dirty="0"/>
          </a:p>
        </p:txBody>
      </p:sp>
      <p:sp>
        <p:nvSpPr>
          <p:cNvPr id="25" name="Rectangle 24">
            <a:extLst>
              <a:ext uri="{FF2B5EF4-FFF2-40B4-BE49-F238E27FC236}">
                <a16:creationId xmlns:a16="http://schemas.microsoft.com/office/drawing/2014/main" id="{888E1882-546B-8F49-863D-EE47E7B5D702}"/>
              </a:ext>
            </a:extLst>
          </p:cNvPr>
          <p:cNvSpPr/>
          <p:nvPr userDrawn="1"/>
        </p:nvSpPr>
        <p:spPr>
          <a:xfrm>
            <a:off x="8271657" y="2885806"/>
            <a:ext cx="1171433" cy="1515800"/>
          </a:xfrm>
          <a:prstGeom prst="rect">
            <a:avLst/>
          </a:prstGeom>
        </p:spPr>
        <p:txBody>
          <a:bodyPr wrap="square">
            <a:spAutoFit/>
          </a:bodyPr>
          <a:lstStyle/>
          <a:p>
            <a:r>
              <a:rPr lang="is-IS" sz="9250" b="1" spc="-285" dirty="0">
                <a:solidFill>
                  <a:srgbClr val="009FE3"/>
                </a:solidFill>
                <a:latin typeface="Arial Black" charset="0"/>
                <a:ea typeface="Arial Black" charset="0"/>
                <a:cs typeface="Arial Black" charset="0"/>
              </a:rPr>
              <a:t>3</a:t>
            </a:r>
            <a:endParaRPr lang="en-US" sz="9250" b="1" dirty="0">
              <a:latin typeface="Arial Black" charset="0"/>
              <a:ea typeface="Arial Black" charset="0"/>
              <a:cs typeface="Arial Black" charset="0"/>
            </a:endParaRPr>
          </a:p>
        </p:txBody>
      </p:sp>
      <p:sp>
        <p:nvSpPr>
          <p:cNvPr id="26" name="object 11">
            <a:extLst>
              <a:ext uri="{FF2B5EF4-FFF2-40B4-BE49-F238E27FC236}">
                <a16:creationId xmlns:a16="http://schemas.microsoft.com/office/drawing/2014/main" id="{600329CC-A558-B745-A133-9E39A1178ED6}"/>
              </a:ext>
            </a:extLst>
          </p:cNvPr>
          <p:cNvSpPr txBox="1"/>
          <p:nvPr userDrawn="1"/>
        </p:nvSpPr>
        <p:spPr>
          <a:xfrm>
            <a:off x="8309207" y="4554368"/>
            <a:ext cx="1094842" cy="1423467"/>
          </a:xfrm>
          <a:prstGeom prst="rect">
            <a:avLst/>
          </a:prstGeom>
        </p:spPr>
        <p:txBody>
          <a:bodyPr vert="horz" wrap="square" lIns="0" tIns="0" rIns="0" bIns="0" rtlCol="0">
            <a:spAutoFit/>
          </a:bodyPr>
          <a:lstStyle/>
          <a:p>
            <a:pPr marL="12700">
              <a:lnSpc>
                <a:spcPts val="11050"/>
              </a:lnSpc>
            </a:pPr>
            <a:r>
              <a:rPr lang="en-US" sz="9250" b="1" spc="-370" dirty="0">
                <a:solidFill>
                  <a:srgbClr val="009FE3"/>
                </a:solidFill>
                <a:latin typeface="Arial Black" charset="0"/>
                <a:ea typeface="Arial Black" charset="0"/>
                <a:cs typeface="Arial Black" charset="0"/>
              </a:rPr>
              <a:t>6</a:t>
            </a:r>
            <a:endParaRPr sz="9250" b="1" dirty="0">
              <a:latin typeface="Arial Black" charset="0"/>
              <a:ea typeface="Arial Black" charset="0"/>
              <a:cs typeface="Arial Black" charset="0"/>
            </a:endParaRPr>
          </a:p>
        </p:txBody>
      </p:sp>
      <p:sp>
        <p:nvSpPr>
          <p:cNvPr id="27" name="Text Placeholder 3">
            <a:extLst>
              <a:ext uri="{FF2B5EF4-FFF2-40B4-BE49-F238E27FC236}">
                <a16:creationId xmlns:a16="http://schemas.microsoft.com/office/drawing/2014/main" id="{D5B13D06-4420-E249-B1E6-7B82FFBFFFCE}"/>
              </a:ext>
            </a:extLst>
          </p:cNvPr>
          <p:cNvSpPr>
            <a:spLocks noGrp="1"/>
          </p:cNvSpPr>
          <p:nvPr>
            <p:ph type="body" sz="half" idx="20" hasCustomPrompt="1"/>
          </p:nvPr>
        </p:nvSpPr>
        <p:spPr>
          <a:xfrm>
            <a:off x="9404049" y="3151662"/>
            <a:ext cx="2553490" cy="1389209"/>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28" name="Text Placeholder 3">
            <a:extLst>
              <a:ext uri="{FF2B5EF4-FFF2-40B4-BE49-F238E27FC236}">
                <a16:creationId xmlns:a16="http://schemas.microsoft.com/office/drawing/2014/main" id="{C6C797FE-45BC-4F4F-9F67-D98F46ED6ABC}"/>
              </a:ext>
            </a:extLst>
          </p:cNvPr>
          <p:cNvSpPr>
            <a:spLocks noGrp="1"/>
          </p:cNvSpPr>
          <p:nvPr>
            <p:ph type="body" sz="half" idx="21" hasCustomPrompt="1"/>
          </p:nvPr>
        </p:nvSpPr>
        <p:spPr>
          <a:xfrm>
            <a:off x="9404049" y="4749348"/>
            <a:ext cx="2553490" cy="1389207"/>
          </a:xfrm>
          <a:prstGeom prst="rect">
            <a:avLst/>
          </a:prstGeom>
        </p:spPr>
        <p:txBody>
          <a:bodyPr/>
          <a:lstStyle>
            <a:lvl1pPr marL="0" indent="0">
              <a:buNone/>
              <a:defRPr sz="1800" b="0" cap="none"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ex </a:t>
            </a:r>
            <a:r>
              <a:rPr lang="en-US" dirty="0" err="1"/>
              <a:t>sed</a:t>
            </a:r>
            <a:r>
              <a:rPr lang="en-US" dirty="0"/>
              <a:t> dicit </a:t>
            </a:r>
            <a:r>
              <a:rPr lang="en-US" dirty="0" err="1"/>
              <a:t>interesset</a:t>
            </a:r>
            <a:r>
              <a:rPr lang="en-US" dirty="0"/>
              <a:t> </a:t>
            </a:r>
            <a:r>
              <a:rPr lang="en-US" dirty="0" err="1"/>
              <a:t>philosophia</a:t>
            </a:r>
            <a:r>
              <a:rPr lang="en-US" dirty="0"/>
              <a:t>, </a:t>
            </a:r>
            <a:r>
              <a:rPr lang="en-US" dirty="0" err="1"/>
              <a:t>ei</a:t>
            </a:r>
            <a:r>
              <a:rPr lang="en-US" dirty="0"/>
              <a:t> </a:t>
            </a:r>
            <a:r>
              <a:rPr lang="en-US" dirty="0" err="1"/>
              <a:t>sint</a:t>
            </a:r>
            <a:r>
              <a:rPr lang="en-US" dirty="0"/>
              <a:t> </a:t>
            </a:r>
            <a:r>
              <a:rPr lang="en-US" dirty="0" err="1"/>
              <a:t>nostrud</a:t>
            </a:r>
            <a:r>
              <a:rPr lang="en-US" dirty="0"/>
              <a:t> </a:t>
            </a:r>
          </a:p>
        </p:txBody>
      </p:sp>
      <p:sp>
        <p:nvSpPr>
          <p:cNvPr id="29" name="Footer Placeholder 24">
            <a:extLst>
              <a:ext uri="{FF2B5EF4-FFF2-40B4-BE49-F238E27FC236}">
                <a16:creationId xmlns:a16="http://schemas.microsoft.com/office/drawing/2014/main" id="{0E905EE3-5229-7948-B7B9-7CA210BEEFED}"/>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31" name="Picture 30">
            <a:extLst>
              <a:ext uri="{FF2B5EF4-FFF2-40B4-BE49-F238E27FC236}">
                <a16:creationId xmlns:a16="http://schemas.microsoft.com/office/drawing/2014/main" id="{86BB7064-4C49-4896-A041-46203B32EA5F}"/>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700257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F2AF7B-4D48-4544-9289-83D22CFB70C6}"/>
              </a:ext>
            </a:extLst>
          </p:cNvPr>
          <p:cNvSpPr/>
          <p:nvPr userDrawn="1"/>
        </p:nvSpPr>
        <p:spPr>
          <a:xfrm>
            <a:off x="-110532" y="-130629"/>
            <a:ext cx="12409714" cy="7174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43">
            <a:extLst>
              <a:ext uri="{FF2B5EF4-FFF2-40B4-BE49-F238E27FC236}">
                <a16:creationId xmlns:a16="http://schemas.microsoft.com/office/drawing/2014/main" id="{3F30D728-E427-7B4B-80EA-6BFB79E02C1C}"/>
              </a:ext>
            </a:extLst>
          </p:cNvPr>
          <p:cNvSpPr/>
          <p:nvPr userDrawn="1"/>
        </p:nvSpPr>
        <p:spPr>
          <a:xfrm>
            <a:off x="709017" y="609079"/>
            <a:ext cx="770890" cy="840105"/>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p>
            <a:endParaRPr dirty="0"/>
          </a:p>
        </p:txBody>
      </p:sp>
      <p:sp>
        <p:nvSpPr>
          <p:cNvPr id="6" name="object 44">
            <a:extLst>
              <a:ext uri="{FF2B5EF4-FFF2-40B4-BE49-F238E27FC236}">
                <a16:creationId xmlns:a16="http://schemas.microsoft.com/office/drawing/2014/main" id="{880673C6-2C7B-214F-89BF-11CB6BB4B571}"/>
              </a:ext>
            </a:extLst>
          </p:cNvPr>
          <p:cNvSpPr/>
          <p:nvPr userDrawn="1"/>
        </p:nvSpPr>
        <p:spPr>
          <a:xfrm>
            <a:off x="7380966" y="2916672"/>
            <a:ext cx="770890" cy="840105"/>
          </a:xfrm>
          <a:custGeom>
            <a:avLst/>
            <a:gdLst/>
            <a:ahLst/>
            <a:cxnLst/>
            <a:rect l="l" t="t" r="r" b="b"/>
            <a:pathLst>
              <a:path w="770890" h="840104">
                <a:moveTo>
                  <a:pt x="684174" y="0"/>
                </a:moveTo>
                <a:lnTo>
                  <a:pt x="619480" y="7404"/>
                </a:lnTo>
                <a:lnTo>
                  <a:pt x="619480" y="691565"/>
                </a:lnTo>
                <a:lnTo>
                  <a:pt x="0" y="691565"/>
                </a:lnTo>
                <a:lnTo>
                  <a:pt x="16967" y="839774"/>
                </a:lnTo>
                <a:lnTo>
                  <a:pt x="770458" y="753491"/>
                </a:lnTo>
                <a:lnTo>
                  <a:pt x="684174" y="0"/>
                </a:lnTo>
                <a:close/>
              </a:path>
            </a:pathLst>
          </a:custGeom>
          <a:solidFill>
            <a:srgbClr val="009FE3"/>
          </a:solidFill>
        </p:spPr>
        <p:txBody>
          <a:bodyPr wrap="square" lIns="0" tIns="0" rIns="0" bIns="0" rtlCol="0"/>
          <a:lstStyle/>
          <a:p>
            <a:endParaRPr dirty="0"/>
          </a:p>
        </p:txBody>
      </p:sp>
      <p:pic>
        <p:nvPicPr>
          <p:cNvPr id="11" name="Picture 10">
            <a:extLst>
              <a:ext uri="{FF2B5EF4-FFF2-40B4-BE49-F238E27FC236}">
                <a16:creationId xmlns:a16="http://schemas.microsoft.com/office/drawing/2014/main" id="{FCFA3AB1-CC6A-2D4C-99DE-AE42E8074A63}"/>
              </a:ext>
            </a:extLst>
          </p:cNvPr>
          <p:cNvPicPr>
            <a:picLocks noChangeAspect="1"/>
          </p:cNvPicPr>
          <p:nvPr userDrawn="1"/>
        </p:nvPicPr>
        <p:blipFill>
          <a:blip r:embed="rId2"/>
          <a:stretch>
            <a:fillRect/>
          </a:stretch>
        </p:blipFill>
        <p:spPr>
          <a:xfrm>
            <a:off x="983338" y="4734354"/>
            <a:ext cx="325892" cy="261571"/>
          </a:xfrm>
          <a:prstGeom prst="rect">
            <a:avLst/>
          </a:prstGeom>
        </p:spPr>
      </p:pic>
      <p:sp>
        <p:nvSpPr>
          <p:cNvPr id="12" name="TextBox 11">
            <a:extLst>
              <a:ext uri="{FF2B5EF4-FFF2-40B4-BE49-F238E27FC236}">
                <a16:creationId xmlns:a16="http://schemas.microsoft.com/office/drawing/2014/main" id="{5A754D10-D06A-6741-98F3-D90B068AF312}"/>
              </a:ext>
            </a:extLst>
          </p:cNvPr>
          <p:cNvSpPr txBox="1"/>
          <p:nvPr userDrawn="1"/>
        </p:nvSpPr>
        <p:spPr>
          <a:xfrm>
            <a:off x="1282960" y="4740515"/>
            <a:ext cx="2258568" cy="276999"/>
          </a:xfrm>
          <a:prstGeom prst="rect">
            <a:avLst/>
          </a:prstGeom>
          <a:noFill/>
        </p:spPr>
        <p:txBody>
          <a:bodyPr wrap="square" rtlCol="0">
            <a:spAutoFit/>
          </a:bodyPr>
          <a:lstStyle/>
          <a:p>
            <a:r>
              <a:rPr lang="en-US" sz="1200" dirty="0">
                <a:solidFill>
                  <a:schemeClr val="bg1"/>
                </a:solidFill>
              </a:rPr>
              <a:t>@BITCNI</a:t>
            </a:r>
          </a:p>
        </p:txBody>
      </p:sp>
      <p:sp>
        <p:nvSpPr>
          <p:cNvPr id="14" name="Text Placeholder 3">
            <a:extLst>
              <a:ext uri="{FF2B5EF4-FFF2-40B4-BE49-F238E27FC236}">
                <a16:creationId xmlns:a16="http://schemas.microsoft.com/office/drawing/2014/main" id="{EB0C9CFC-D5DE-4A49-A3C2-AE1B621B88CC}"/>
              </a:ext>
            </a:extLst>
          </p:cNvPr>
          <p:cNvSpPr>
            <a:spLocks noGrp="1"/>
          </p:cNvSpPr>
          <p:nvPr>
            <p:ph type="body" sz="half" idx="10" hasCustomPrompt="1"/>
          </p:nvPr>
        </p:nvSpPr>
        <p:spPr>
          <a:xfrm>
            <a:off x="923784" y="4422831"/>
            <a:ext cx="11095872" cy="313951"/>
          </a:xfrm>
          <a:prstGeom prst="rect">
            <a:avLst/>
          </a:prstGeom>
        </p:spPr>
        <p:txBody>
          <a:bodyPr/>
          <a:lstStyle>
            <a:lvl1pPr marL="0" indent="0">
              <a:buNone/>
              <a:defRPr lang="en-GB" sz="1200" b="0" i="0" u="none" strike="noStrike" smtClean="0">
                <a:solidFill>
                  <a:schemeClr val="tx2"/>
                </a:solidFill>
                <a:effectLst/>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Name.Surname@bitcni.org.uk</a:t>
            </a:r>
          </a:p>
        </p:txBody>
      </p:sp>
      <p:sp>
        <p:nvSpPr>
          <p:cNvPr id="18" name="TextBox 17">
            <a:extLst>
              <a:ext uri="{FF2B5EF4-FFF2-40B4-BE49-F238E27FC236}">
                <a16:creationId xmlns:a16="http://schemas.microsoft.com/office/drawing/2014/main" id="{7A4D20AC-5407-594A-A5C5-AF5ED4095AEA}"/>
              </a:ext>
            </a:extLst>
          </p:cNvPr>
          <p:cNvSpPr txBox="1"/>
          <p:nvPr userDrawn="1"/>
        </p:nvSpPr>
        <p:spPr>
          <a:xfrm>
            <a:off x="874488" y="1158773"/>
            <a:ext cx="7571232" cy="2468433"/>
          </a:xfrm>
          <a:prstGeom prst="rect">
            <a:avLst/>
          </a:prstGeom>
          <a:noFill/>
        </p:spPr>
        <p:txBody>
          <a:bodyPr wrap="square" rtlCol="0">
            <a:spAutoFit/>
          </a:bodyPr>
          <a:lstStyle/>
          <a:p>
            <a:pPr>
              <a:lnSpc>
                <a:spcPct val="70000"/>
              </a:lnSpc>
              <a:spcBef>
                <a:spcPts val="0"/>
              </a:spcBef>
            </a:pPr>
            <a:r>
              <a:rPr lang="en-US" sz="7200" dirty="0">
                <a:solidFill>
                  <a:schemeClr val="bg1"/>
                </a:solidFill>
                <a:latin typeface="+mj-lt"/>
              </a:rPr>
              <a:t>JOIN THE NETWORK </a:t>
            </a:r>
          </a:p>
          <a:p>
            <a:pPr>
              <a:lnSpc>
                <a:spcPct val="70000"/>
              </a:lnSpc>
              <a:spcBef>
                <a:spcPts val="0"/>
              </a:spcBef>
            </a:pPr>
            <a:r>
              <a:rPr lang="en-US" sz="7200" dirty="0">
                <a:solidFill>
                  <a:schemeClr val="bg1"/>
                </a:solidFill>
                <a:latin typeface="+mj-lt"/>
              </a:rPr>
              <a:t>FOR CHANGE</a:t>
            </a:r>
          </a:p>
        </p:txBody>
      </p:sp>
      <p:pic>
        <p:nvPicPr>
          <p:cNvPr id="13" name="Picture 12">
            <a:extLst>
              <a:ext uri="{FF2B5EF4-FFF2-40B4-BE49-F238E27FC236}">
                <a16:creationId xmlns:a16="http://schemas.microsoft.com/office/drawing/2014/main" id="{4541DC54-078F-4C1C-9483-81D432A7CCE5}"/>
              </a:ext>
            </a:extLst>
          </p:cNvPr>
          <p:cNvPicPr>
            <a:picLocks noChangeAspect="1"/>
          </p:cNvPicPr>
          <p:nvPr userDrawn="1"/>
        </p:nvPicPr>
        <p:blipFill>
          <a:blip r:embed="rId3"/>
          <a:stretch>
            <a:fillRect/>
          </a:stretch>
        </p:blipFill>
        <p:spPr>
          <a:xfrm>
            <a:off x="709018" y="5537350"/>
            <a:ext cx="2535350" cy="999594"/>
          </a:xfrm>
          <a:prstGeom prst="rect">
            <a:avLst/>
          </a:prstGeom>
        </p:spPr>
      </p:pic>
    </p:spTree>
    <p:extLst>
      <p:ext uri="{BB962C8B-B14F-4D97-AF65-F5344CB8AC3E}">
        <p14:creationId xmlns:p14="http://schemas.microsoft.com/office/powerpoint/2010/main" val="2340053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ames that can be copied from Master Slide into main presentation">
    <p:spTree>
      <p:nvGrpSpPr>
        <p:cNvPr id="1" name=""/>
        <p:cNvGrpSpPr/>
        <p:nvPr/>
      </p:nvGrpSpPr>
      <p:grpSpPr>
        <a:xfrm>
          <a:off x="0" y="0"/>
          <a:ext cx="0" cy="0"/>
          <a:chOff x="0" y="0"/>
          <a:chExt cx="0" cy="0"/>
        </a:xfrm>
      </p:grpSpPr>
      <p:sp>
        <p:nvSpPr>
          <p:cNvPr id="3" name="object 43">
            <a:extLst>
              <a:ext uri="{FF2B5EF4-FFF2-40B4-BE49-F238E27FC236}">
                <a16:creationId xmlns:a16="http://schemas.microsoft.com/office/drawing/2014/main" id="{0BE85E62-B1A8-1140-89F1-238B970D09F7}"/>
              </a:ext>
            </a:extLst>
          </p:cNvPr>
          <p:cNvSpPr/>
          <p:nvPr userDrawn="1"/>
        </p:nvSpPr>
        <p:spPr>
          <a:xfrm>
            <a:off x="2638595" y="1660263"/>
            <a:ext cx="770890" cy="840105"/>
          </a:xfrm>
          <a:custGeom>
            <a:avLst/>
            <a:gdLst/>
            <a:ahLst/>
            <a:cxnLst/>
            <a:rect l="l" t="t" r="r" b="b"/>
            <a:pathLst>
              <a:path w="770890" h="840105">
                <a:moveTo>
                  <a:pt x="753503" y="0"/>
                </a:moveTo>
                <a:lnTo>
                  <a:pt x="0" y="86283"/>
                </a:lnTo>
                <a:lnTo>
                  <a:pt x="86283" y="839787"/>
                </a:lnTo>
                <a:lnTo>
                  <a:pt x="150977" y="832383"/>
                </a:lnTo>
                <a:lnTo>
                  <a:pt x="150977" y="148209"/>
                </a:lnTo>
                <a:lnTo>
                  <a:pt x="770470" y="148209"/>
                </a:lnTo>
                <a:lnTo>
                  <a:pt x="753503" y="0"/>
                </a:lnTo>
                <a:close/>
              </a:path>
            </a:pathLst>
          </a:custGeom>
          <a:solidFill>
            <a:srgbClr val="E5007D"/>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sp>
        <p:nvSpPr>
          <p:cNvPr id="4" name="object 44">
            <a:extLst>
              <a:ext uri="{FF2B5EF4-FFF2-40B4-BE49-F238E27FC236}">
                <a16:creationId xmlns:a16="http://schemas.microsoft.com/office/drawing/2014/main" id="{769B280B-14C0-6D48-AC31-351E8C61D98B}"/>
              </a:ext>
            </a:extLst>
          </p:cNvPr>
          <p:cNvSpPr/>
          <p:nvPr userDrawn="1"/>
        </p:nvSpPr>
        <p:spPr>
          <a:xfrm>
            <a:off x="8610135" y="3986268"/>
            <a:ext cx="770890" cy="840105"/>
          </a:xfrm>
          <a:custGeom>
            <a:avLst/>
            <a:gdLst/>
            <a:ahLst/>
            <a:cxnLst/>
            <a:rect l="l" t="t" r="r" b="b"/>
            <a:pathLst>
              <a:path w="770890" h="840104">
                <a:moveTo>
                  <a:pt x="684174" y="0"/>
                </a:moveTo>
                <a:lnTo>
                  <a:pt x="619480" y="7404"/>
                </a:lnTo>
                <a:lnTo>
                  <a:pt x="619480" y="691565"/>
                </a:lnTo>
                <a:lnTo>
                  <a:pt x="0" y="691565"/>
                </a:lnTo>
                <a:lnTo>
                  <a:pt x="16967" y="839774"/>
                </a:lnTo>
                <a:lnTo>
                  <a:pt x="770458" y="753491"/>
                </a:lnTo>
                <a:lnTo>
                  <a:pt x="684174" y="0"/>
                </a:lnTo>
                <a:close/>
              </a:path>
            </a:pathLst>
          </a:custGeom>
          <a:solidFill>
            <a:srgbClr val="009FE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spTree>
    <p:extLst>
      <p:ext uri="{BB962C8B-B14F-4D97-AF65-F5344CB8AC3E}">
        <p14:creationId xmlns:p14="http://schemas.microsoft.com/office/powerpoint/2010/main" val="898846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bullet list">
    <p:spTree>
      <p:nvGrpSpPr>
        <p:cNvPr id="1" name=""/>
        <p:cNvGrpSpPr/>
        <p:nvPr/>
      </p:nvGrpSpPr>
      <p:grpSpPr>
        <a:xfrm>
          <a:off x="0" y="0"/>
          <a:ext cx="0" cy="0"/>
          <a:chOff x="0" y="0"/>
          <a:chExt cx="0" cy="0"/>
        </a:xfrm>
      </p:grpSpPr>
      <p:sp>
        <p:nvSpPr>
          <p:cNvPr id="4" name="object 22">
            <a:extLst>
              <a:ext uri="{FF2B5EF4-FFF2-40B4-BE49-F238E27FC236}">
                <a16:creationId xmlns:a16="http://schemas.microsoft.com/office/drawing/2014/main" id="{12E40029-2C27-A346-A764-1045AAEA214D}"/>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7" name="Text Placeholder 3">
            <a:extLst>
              <a:ext uri="{FF2B5EF4-FFF2-40B4-BE49-F238E27FC236}">
                <a16:creationId xmlns:a16="http://schemas.microsoft.com/office/drawing/2014/main" id="{4761FB45-658F-384E-9240-C054461B7185}"/>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MAIN HEADING | 28 – 35pt | choose from </a:t>
            </a:r>
            <a:r>
              <a:rPr lang="en-US" dirty="0" err="1"/>
              <a:t>bitc</a:t>
            </a:r>
            <a:r>
              <a:rPr lang="en-US" dirty="0"/>
              <a:t> </a:t>
            </a:r>
            <a:r>
              <a:rPr lang="en-US" dirty="0" err="1"/>
              <a:t>colours</a:t>
            </a:r>
            <a:r>
              <a:rPr lang="en-US" dirty="0"/>
              <a:t> blue, magenta or cyan</a:t>
            </a:r>
          </a:p>
        </p:txBody>
      </p:sp>
      <p:sp>
        <p:nvSpPr>
          <p:cNvPr id="19" name="Text Placeholder 3">
            <a:extLst>
              <a:ext uri="{FF2B5EF4-FFF2-40B4-BE49-F238E27FC236}">
                <a16:creationId xmlns:a16="http://schemas.microsoft.com/office/drawing/2014/main" id="{F9C14214-8E8D-D544-84D4-CEAE4A742EB5}"/>
              </a:ext>
            </a:extLst>
          </p:cNvPr>
          <p:cNvSpPr>
            <a:spLocks noGrp="1"/>
          </p:cNvSpPr>
          <p:nvPr>
            <p:ph type="body" sz="half" idx="11" hasCustomPrompt="1"/>
          </p:nvPr>
        </p:nvSpPr>
        <p:spPr>
          <a:xfrm>
            <a:off x="493376" y="1978024"/>
            <a:ext cx="11131751" cy="3381429"/>
          </a:xfrm>
          <a:prstGeom prst="rect">
            <a:avLst/>
          </a:prstGeom>
        </p:spPr>
        <p:txBody>
          <a:bodyPr/>
          <a:lstStyle>
            <a:lvl1pPr marL="180975" indent="-180975">
              <a:buClr>
                <a:schemeClr val="bg2"/>
              </a:buClr>
              <a:buFont typeface="Arial" panose="020B0604020202020204" pitchFamily="34" charset="0"/>
              <a:buChar char="•"/>
              <a:tabLst/>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points  |  18pt  |  Black copy with magenta bullet</a:t>
            </a:r>
          </a:p>
        </p:txBody>
      </p:sp>
      <p:sp>
        <p:nvSpPr>
          <p:cNvPr id="11" name="Footer Placeholder 24">
            <a:extLst>
              <a:ext uri="{FF2B5EF4-FFF2-40B4-BE49-F238E27FC236}">
                <a16:creationId xmlns:a16="http://schemas.microsoft.com/office/drawing/2014/main" id="{5AD922DE-C605-7547-88BF-CD17F503C44F}"/>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sp>
        <p:nvSpPr>
          <p:cNvPr id="12" name="object 13">
            <a:extLst>
              <a:ext uri="{FF2B5EF4-FFF2-40B4-BE49-F238E27FC236}">
                <a16:creationId xmlns:a16="http://schemas.microsoft.com/office/drawing/2014/main" id="{35854385-A2F2-47E4-A1BC-D262327DA349}"/>
              </a:ext>
            </a:extLst>
          </p:cNvPr>
          <p:cNvSpPr/>
          <p:nvPr userDrawn="1"/>
        </p:nvSpPr>
        <p:spPr>
          <a:xfrm>
            <a:off x="452649" y="1711324"/>
            <a:ext cx="11172478"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pic>
        <p:nvPicPr>
          <p:cNvPr id="9" name="Picture 8">
            <a:extLst>
              <a:ext uri="{FF2B5EF4-FFF2-40B4-BE49-F238E27FC236}">
                <a16:creationId xmlns:a16="http://schemas.microsoft.com/office/drawing/2014/main" id="{87E615A4-B5A0-4F42-8E14-5C45D79149BF}"/>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164299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with bullet points - Design 1">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ONE LINE TITLE</a:t>
            </a:r>
          </a:p>
        </p:txBody>
      </p:sp>
      <p:sp>
        <p:nvSpPr>
          <p:cNvPr id="4" name="object 13">
            <a:extLst>
              <a:ext uri="{FF2B5EF4-FFF2-40B4-BE49-F238E27FC236}">
                <a16:creationId xmlns:a16="http://schemas.microsoft.com/office/drawing/2014/main" id="{883B4EA0-2218-F747-AC16-3F0005C49A55}"/>
              </a:ext>
            </a:extLst>
          </p:cNvPr>
          <p:cNvSpPr/>
          <p:nvPr userDrawn="1"/>
        </p:nvSpPr>
        <p:spPr>
          <a:xfrm>
            <a:off x="452649" y="1711324"/>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5" name="object 13">
            <a:extLst>
              <a:ext uri="{FF2B5EF4-FFF2-40B4-BE49-F238E27FC236}">
                <a16:creationId xmlns:a16="http://schemas.microsoft.com/office/drawing/2014/main" id="{0935A93C-2589-F848-9215-7D92DDA5F7CB}"/>
              </a:ext>
            </a:extLst>
          </p:cNvPr>
          <p:cNvSpPr/>
          <p:nvPr userDrawn="1"/>
        </p:nvSpPr>
        <p:spPr>
          <a:xfrm>
            <a:off x="5884881" y="1717222"/>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6" name="object 22">
            <a:extLst>
              <a:ext uri="{FF2B5EF4-FFF2-40B4-BE49-F238E27FC236}">
                <a16:creationId xmlns:a16="http://schemas.microsoft.com/office/drawing/2014/main" id="{EAD39CBD-3A2C-6D44-B2B4-13CE1B7B63BB}"/>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0" name="Text Placeholder 3">
            <a:extLst>
              <a:ext uri="{FF2B5EF4-FFF2-40B4-BE49-F238E27FC236}">
                <a16:creationId xmlns:a16="http://schemas.microsoft.com/office/drawing/2014/main" id="{ACEEEF38-17C8-AB4E-B2DC-5D8CBB614898}"/>
              </a:ext>
            </a:extLst>
          </p:cNvPr>
          <p:cNvSpPr>
            <a:spLocks noGrp="1"/>
          </p:cNvSpPr>
          <p:nvPr>
            <p:ph type="body" sz="half" idx="11" hasCustomPrompt="1"/>
          </p:nvPr>
        </p:nvSpPr>
        <p:spPr>
          <a:xfrm>
            <a:off x="493377" y="2088573"/>
            <a:ext cx="4860504" cy="3740727"/>
          </a:xfrm>
          <a:prstGeom prst="rect">
            <a:avLst/>
          </a:prstGeom>
        </p:spPr>
        <p:txBody>
          <a:bodyPr/>
          <a:lstStyle>
            <a:lvl1pPr marL="180975" marR="0" indent="-180975" algn="l" defTabSz="885688" rtl="0" eaLnBrk="1" fontAlgn="auto" latinLnBrk="0" hangingPunct="1">
              <a:lnSpc>
                <a:spcPct val="150000"/>
              </a:lnSpc>
              <a:spcBef>
                <a:spcPts val="969"/>
              </a:spcBef>
              <a:spcAft>
                <a:spcPts val="0"/>
              </a:spcAft>
              <a:buClr>
                <a:schemeClr val="bg2"/>
              </a:buClr>
              <a:buSzTx/>
              <a:buFont typeface="Arial" panose="020B0604020202020204" pitchFamily="34" charset="0"/>
              <a:buChar char="•"/>
              <a:tabLst/>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  18pt  </a:t>
            </a:r>
          </a:p>
          <a:p>
            <a:pPr lvl="0"/>
            <a:r>
              <a:rPr lang="en-US" dirty="0"/>
              <a:t>Bullet point  |  18pt  </a:t>
            </a:r>
          </a:p>
          <a:p>
            <a:pPr lvl="0"/>
            <a:r>
              <a:rPr lang="en-US" dirty="0"/>
              <a:t>Bullet point  |  18pt</a:t>
            </a:r>
          </a:p>
          <a:p>
            <a:pPr lvl="0"/>
            <a:r>
              <a:rPr lang="en-US" dirty="0"/>
              <a:t>Bullet point  |  18pt</a:t>
            </a:r>
          </a:p>
          <a:p>
            <a:pPr lvl="0"/>
            <a:r>
              <a:rPr lang="en-US" dirty="0"/>
              <a:t>Bullet point  |  18pt</a:t>
            </a:r>
          </a:p>
        </p:txBody>
      </p:sp>
      <p:sp>
        <p:nvSpPr>
          <p:cNvPr id="12" name="Text Placeholder 3">
            <a:extLst>
              <a:ext uri="{FF2B5EF4-FFF2-40B4-BE49-F238E27FC236}">
                <a16:creationId xmlns:a16="http://schemas.microsoft.com/office/drawing/2014/main" id="{CB693F2C-9FB4-8C4E-9445-374C1490F4C9}"/>
              </a:ext>
            </a:extLst>
          </p:cNvPr>
          <p:cNvSpPr>
            <a:spLocks noGrp="1"/>
          </p:cNvSpPr>
          <p:nvPr>
            <p:ph type="body" sz="half" idx="31" hasCustomPrompt="1"/>
          </p:nvPr>
        </p:nvSpPr>
        <p:spPr>
          <a:xfrm>
            <a:off x="5867726" y="2088574"/>
            <a:ext cx="4901232" cy="353912"/>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Chart title </a:t>
            </a:r>
          </a:p>
        </p:txBody>
      </p:sp>
      <p:sp>
        <p:nvSpPr>
          <p:cNvPr id="13" name="Text Placeholder 3">
            <a:extLst>
              <a:ext uri="{FF2B5EF4-FFF2-40B4-BE49-F238E27FC236}">
                <a16:creationId xmlns:a16="http://schemas.microsoft.com/office/drawing/2014/main" id="{5161A177-4476-994C-9D5C-5B92FCBA9436}"/>
              </a:ext>
            </a:extLst>
          </p:cNvPr>
          <p:cNvSpPr>
            <a:spLocks noGrp="1"/>
          </p:cNvSpPr>
          <p:nvPr>
            <p:ph type="body" sz="half" idx="32" hasCustomPrompt="1"/>
          </p:nvPr>
        </p:nvSpPr>
        <p:spPr>
          <a:xfrm>
            <a:off x="5867726" y="2448100"/>
            <a:ext cx="4901232" cy="721127"/>
          </a:xfrm>
          <a:prstGeom prst="rect">
            <a:avLst/>
          </a:prstGeom>
        </p:spPr>
        <p:txBody>
          <a:bodyPr/>
          <a:lstStyle>
            <a:lvl1pPr marL="0" indent="0" algn="l">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 if required, to go here</a:t>
            </a:r>
          </a:p>
        </p:txBody>
      </p:sp>
      <p:sp>
        <p:nvSpPr>
          <p:cNvPr id="17" name="Text Placeholder 3">
            <a:extLst>
              <a:ext uri="{FF2B5EF4-FFF2-40B4-BE49-F238E27FC236}">
                <a16:creationId xmlns:a16="http://schemas.microsoft.com/office/drawing/2014/main" id="{EE9874E6-E30D-6841-B87F-6A07D1904176}"/>
              </a:ext>
            </a:extLst>
          </p:cNvPr>
          <p:cNvSpPr>
            <a:spLocks noGrp="1"/>
          </p:cNvSpPr>
          <p:nvPr>
            <p:ph type="body" sz="half" idx="33" hasCustomPrompt="1"/>
          </p:nvPr>
        </p:nvSpPr>
        <p:spPr>
          <a:xfrm>
            <a:off x="5850326" y="5658891"/>
            <a:ext cx="4970342" cy="170409"/>
          </a:xfrm>
          <a:prstGeom prst="rect">
            <a:avLst/>
          </a:prstGeom>
        </p:spPr>
        <p:txBody>
          <a:bodyPr/>
          <a:lstStyle>
            <a:lvl1pPr marL="0" indent="0" algn="l">
              <a:buNone/>
              <a:defRPr sz="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lorem ipsum</a:t>
            </a:r>
          </a:p>
        </p:txBody>
      </p:sp>
      <p:sp>
        <p:nvSpPr>
          <p:cNvPr id="19" name="Chart Placeholder 18">
            <a:extLst>
              <a:ext uri="{FF2B5EF4-FFF2-40B4-BE49-F238E27FC236}">
                <a16:creationId xmlns:a16="http://schemas.microsoft.com/office/drawing/2014/main" id="{1140C645-24D4-C04C-9E52-9AABAAE7E9F4}"/>
              </a:ext>
            </a:extLst>
          </p:cNvPr>
          <p:cNvSpPr>
            <a:spLocks noGrp="1"/>
          </p:cNvSpPr>
          <p:nvPr>
            <p:ph type="chart" sz="quarter" idx="34"/>
          </p:nvPr>
        </p:nvSpPr>
        <p:spPr>
          <a:xfrm>
            <a:off x="5867400" y="2909888"/>
            <a:ext cx="4902200" cy="2597150"/>
          </a:xfrm>
          <a:prstGeom prst="rect">
            <a:avLst/>
          </a:prstGeom>
        </p:spPr>
        <p:txBody>
          <a:bodyPr/>
          <a:lstStyle>
            <a:lvl1pPr marL="0" indent="0">
              <a:buNone/>
              <a:defRPr sz="1800">
                <a:solidFill>
                  <a:srgbClr val="FF0000"/>
                </a:solidFill>
              </a:defRPr>
            </a:lvl1pPr>
          </a:lstStyle>
          <a:p>
            <a:r>
              <a:rPr lang="en-US" dirty="0"/>
              <a:t>Click icon to add chart</a:t>
            </a:r>
          </a:p>
        </p:txBody>
      </p:sp>
      <p:sp>
        <p:nvSpPr>
          <p:cNvPr id="20" name="Footer Placeholder 24">
            <a:extLst>
              <a:ext uri="{FF2B5EF4-FFF2-40B4-BE49-F238E27FC236}">
                <a16:creationId xmlns:a16="http://schemas.microsoft.com/office/drawing/2014/main" id="{315A4516-4DE9-8D4F-BBC3-7ECDC97A111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5" name="Picture 14">
            <a:extLst>
              <a:ext uri="{FF2B5EF4-FFF2-40B4-BE49-F238E27FC236}">
                <a16:creationId xmlns:a16="http://schemas.microsoft.com/office/drawing/2014/main" id="{5BA38735-2286-431A-AA3B-68845FB5E2D0}"/>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3054106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with bullet points - Design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ONE LINE TITLE</a:t>
            </a:r>
          </a:p>
        </p:txBody>
      </p:sp>
      <p:sp>
        <p:nvSpPr>
          <p:cNvPr id="4" name="object 13">
            <a:extLst>
              <a:ext uri="{FF2B5EF4-FFF2-40B4-BE49-F238E27FC236}">
                <a16:creationId xmlns:a16="http://schemas.microsoft.com/office/drawing/2014/main" id="{883B4EA0-2218-F747-AC16-3F0005C49A55}"/>
              </a:ext>
            </a:extLst>
          </p:cNvPr>
          <p:cNvSpPr/>
          <p:nvPr userDrawn="1"/>
        </p:nvSpPr>
        <p:spPr>
          <a:xfrm>
            <a:off x="452649" y="1711324"/>
            <a:ext cx="11131750" cy="17040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6" name="object 22">
            <a:extLst>
              <a:ext uri="{FF2B5EF4-FFF2-40B4-BE49-F238E27FC236}">
                <a16:creationId xmlns:a16="http://schemas.microsoft.com/office/drawing/2014/main" id="{EAD39CBD-3A2C-6D44-B2B4-13CE1B7B63BB}"/>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0" name="Text Placeholder 3">
            <a:extLst>
              <a:ext uri="{FF2B5EF4-FFF2-40B4-BE49-F238E27FC236}">
                <a16:creationId xmlns:a16="http://schemas.microsoft.com/office/drawing/2014/main" id="{ACEEEF38-17C8-AB4E-B2DC-5D8CBB614898}"/>
              </a:ext>
            </a:extLst>
          </p:cNvPr>
          <p:cNvSpPr>
            <a:spLocks noGrp="1"/>
          </p:cNvSpPr>
          <p:nvPr>
            <p:ph type="body" sz="half" idx="11" hasCustomPrompt="1"/>
          </p:nvPr>
        </p:nvSpPr>
        <p:spPr>
          <a:xfrm>
            <a:off x="493377" y="2088573"/>
            <a:ext cx="4860504" cy="3740727"/>
          </a:xfrm>
          <a:prstGeom prst="rect">
            <a:avLst/>
          </a:prstGeom>
        </p:spPr>
        <p:txBody>
          <a:bodyPr/>
          <a:lstStyle>
            <a:lvl1pPr marL="180975" marR="0" indent="-180975" algn="l" defTabSz="885688" rtl="0" eaLnBrk="1" fontAlgn="auto" latinLnBrk="0" hangingPunct="1">
              <a:lnSpc>
                <a:spcPct val="150000"/>
              </a:lnSpc>
              <a:spcBef>
                <a:spcPts val="969"/>
              </a:spcBef>
              <a:spcAft>
                <a:spcPts val="0"/>
              </a:spcAft>
              <a:buClr>
                <a:schemeClr val="bg2"/>
              </a:buClr>
              <a:buSzTx/>
              <a:buFont typeface="Arial" panose="020B0604020202020204" pitchFamily="34" charset="0"/>
              <a:buChar char="•"/>
              <a:tabLst/>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  18pt  </a:t>
            </a:r>
          </a:p>
          <a:p>
            <a:pPr lvl="0"/>
            <a:r>
              <a:rPr lang="en-US" dirty="0"/>
              <a:t>Bullet point  |  18pt  </a:t>
            </a:r>
          </a:p>
          <a:p>
            <a:pPr lvl="0"/>
            <a:r>
              <a:rPr lang="en-US" dirty="0"/>
              <a:t>Bullet point  |  18pt</a:t>
            </a:r>
          </a:p>
          <a:p>
            <a:pPr lvl="0"/>
            <a:r>
              <a:rPr lang="en-US" dirty="0"/>
              <a:t>Bullet point  |  18pt</a:t>
            </a:r>
          </a:p>
          <a:p>
            <a:pPr lvl="0"/>
            <a:r>
              <a:rPr lang="en-US" dirty="0"/>
              <a:t>Bullet point  |  18pt</a:t>
            </a:r>
          </a:p>
        </p:txBody>
      </p:sp>
      <p:sp>
        <p:nvSpPr>
          <p:cNvPr id="12" name="Text Placeholder 3">
            <a:extLst>
              <a:ext uri="{FF2B5EF4-FFF2-40B4-BE49-F238E27FC236}">
                <a16:creationId xmlns:a16="http://schemas.microsoft.com/office/drawing/2014/main" id="{CB693F2C-9FB4-8C4E-9445-374C1490F4C9}"/>
              </a:ext>
            </a:extLst>
          </p:cNvPr>
          <p:cNvSpPr>
            <a:spLocks noGrp="1"/>
          </p:cNvSpPr>
          <p:nvPr>
            <p:ph type="body" sz="half" idx="31" hasCustomPrompt="1"/>
          </p:nvPr>
        </p:nvSpPr>
        <p:spPr>
          <a:xfrm>
            <a:off x="5867726" y="2088574"/>
            <a:ext cx="4901232" cy="353912"/>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Chart title </a:t>
            </a:r>
          </a:p>
        </p:txBody>
      </p:sp>
      <p:sp>
        <p:nvSpPr>
          <p:cNvPr id="13" name="Text Placeholder 3">
            <a:extLst>
              <a:ext uri="{FF2B5EF4-FFF2-40B4-BE49-F238E27FC236}">
                <a16:creationId xmlns:a16="http://schemas.microsoft.com/office/drawing/2014/main" id="{5161A177-4476-994C-9D5C-5B92FCBA9436}"/>
              </a:ext>
            </a:extLst>
          </p:cNvPr>
          <p:cNvSpPr>
            <a:spLocks noGrp="1"/>
          </p:cNvSpPr>
          <p:nvPr>
            <p:ph type="body" sz="half" idx="32" hasCustomPrompt="1"/>
          </p:nvPr>
        </p:nvSpPr>
        <p:spPr>
          <a:xfrm>
            <a:off x="5867726" y="2448100"/>
            <a:ext cx="4901232" cy="721127"/>
          </a:xfrm>
          <a:prstGeom prst="rect">
            <a:avLst/>
          </a:prstGeom>
        </p:spPr>
        <p:txBody>
          <a:bodyPr/>
          <a:lstStyle>
            <a:lvl1pPr marL="0" indent="0" algn="l">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 if required, to go here</a:t>
            </a:r>
          </a:p>
        </p:txBody>
      </p:sp>
      <p:sp>
        <p:nvSpPr>
          <p:cNvPr id="17" name="Text Placeholder 3">
            <a:extLst>
              <a:ext uri="{FF2B5EF4-FFF2-40B4-BE49-F238E27FC236}">
                <a16:creationId xmlns:a16="http://schemas.microsoft.com/office/drawing/2014/main" id="{EE9874E6-E30D-6841-B87F-6A07D1904176}"/>
              </a:ext>
            </a:extLst>
          </p:cNvPr>
          <p:cNvSpPr>
            <a:spLocks noGrp="1"/>
          </p:cNvSpPr>
          <p:nvPr>
            <p:ph type="body" sz="half" idx="33" hasCustomPrompt="1"/>
          </p:nvPr>
        </p:nvSpPr>
        <p:spPr>
          <a:xfrm>
            <a:off x="5850326" y="5658891"/>
            <a:ext cx="4970342" cy="170409"/>
          </a:xfrm>
          <a:prstGeom prst="rect">
            <a:avLst/>
          </a:prstGeom>
        </p:spPr>
        <p:txBody>
          <a:bodyPr/>
          <a:lstStyle>
            <a:lvl1pPr marL="0" indent="0" algn="l">
              <a:buNone/>
              <a:defRPr sz="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lorem ipsum</a:t>
            </a:r>
          </a:p>
        </p:txBody>
      </p:sp>
      <p:sp>
        <p:nvSpPr>
          <p:cNvPr id="19" name="Chart Placeholder 18">
            <a:extLst>
              <a:ext uri="{FF2B5EF4-FFF2-40B4-BE49-F238E27FC236}">
                <a16:creationId xmlns:a16="http://schemas.microsoft.com/office/drawing/2014/main" id="{1140C645-24D4-C04C-9E52-9AABAAE7E9F4}"/>
              </a:ext>
            </a:extLst>
          </p:cNvPr>
          <p:cNvSpPr>
            <a:spLocks noGrp="1"/>
          </p:cNvSpPr>
          <p:nvPr>
            <p:ph type="chart" sz="quarter" idx="34"/>
          </p:nvPr>
        </p:nvSpPr>
        <p:spPr>
          <a:xfrm>
            <a:off x="5867400" y="2909888"/>
            <a:ext cx="4902200" cy="2597150"/>
          </a:xfrm>
          <a:prstGeom prst="rect">
            <a:avLst/>
          </a:prstGeom>
        </p:spPr>
        <p:txBody>
          <a:bodyPr/>
          <a:lstStyle>
            <a:lvl1pPr marL="0" indent="0">
              <a:buNone/>
              <a:defRPr sz="1800">
                <a:solidFill>
                  <a:srgbClr val="FF0000"/>
                </a:solidFill>
              </a:defRPr>
            </a:lvl1pPr>
          </a:lstStyle>
          <a:p>
            <a:r>
              <a:rPr lang="en-US" dirty="0"/>
              <a:t>Click icon to add chart</a:t>
            </a:r>
          </a:p>
        </p:txBody>
      </p:sp>
      <p:sp>
        <p:nvSpPr>
          <p:cNvPr id="14" name="Footer Placeholder 24">
            <a:extLst>
              <a:ext uri="{FF2B5EF4-FFF2-40B4-BE49-F238E27FC236}">
                <a16:creationId xmlns:a16="http://schemas.microsoft.com/office/drawing/2014/main" id="{4259EAA9-0CCC-3C49-B4D2-49BE6F7617F6}"/>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6" name="Picture 15">
            <a:extLst>
              <a:ext uri="{FF2B5EF4-FFF2-40B4-BE49-F238E27FC236}">
                <a16:creationId xmlns:a16="http://schemas.microsoft.com/office/drawing/2014/main" id="{3FE6B9A7-B256-4406-AB6E-CD1B49406384}"/>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3941279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465051"/>
            <a:ext cx="11131751" cy="427617"/>
          </a:xfrm>
          <a:prstGeom prst="rect">
            <a:avLst/>
          </a:prstGeom>
        </p:spPr>
        <p:txBody>
          <a:bodyPr/>
          <a:lstStyle>
            <a:lvl1pPr marL="0" indent="0">
              <a:buNone/>
              <a:defRPr sz="3500" b="1" cap="all" baseline="0">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ONE LINE TITLE</a:t>
            </a:r>
          </a:p>
        </p:txBody>
      </p:sp>
      <p:sp>
        <p:nvSpPr>
          <p:cNvPr id="4" name="object 13">
            <a:extLst>
              <a:ext uri="{FF2B5EF4-FFF2-40B4-BE49-F238E27FC236}">
                <a16:creationId xmlns:a16="http://schemas.microsoft.com/office/drawing/2014/main" id="{883B4EA0-2218-F747-AC16-3F0005C49A55}"/>
              </a:ext>
            </a:extLst>
          </p:cNvPr>
          <p:cNvSpPr/>
          <p:nvPr userDrawn="1"/>
        </p:nvSpPr>
        <p:spPr>
          <a:xfrm>
            <a:off x="452649" y="1711324"/>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5" name="object 13">
            <a:extLst>
              <a:ext uri="{FF2B5EF4-FFF2-40B4-BE49-F238E27FC236}">
                <a16:creationId xmlns:a16="http://schemas.microsoft.com/office/drawing/2014/main" id="{0935A93C-2589-F848-9215-7D92DDA5F7CB}"/>
              </a:ext>
            </a:extLst>
          </p:cNvPr>
          <p:cNvSpPr/>
          <p:nvPr userDrawn="1"/>
        </p:nvSpPr>
        <p:spPr>
          <a:xfrm>
            <a:off x="5884881" y="1717222"/>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6" name="object 22">
            <a:extLst>
              <a:ext uri="{FF2B5EF4-FFF2-40B4-BE49-F238E27FC236}">
                <a16:creationId xmlns:a16="http://schemas.microsoft.com/office/drawing/2014/main" id="{EAD39CBD-3A2C-6D44-B2B4-13CE1B7B63BB}"/>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7" name="Holder 4">
            <a:extLst>
              <a:ext uri="{FF2B5EF4-FFF2-40B4-BE49-F238E27FC236}">
                <a16:creationId xmlns:a16="http://schemas.microsoft.com/office/drawing/2014/main" id="{1579E3F3-8093-5948-B68F-8D250B97D80E}"/>
              </a:ext>
            </a:extLst>
          </p:cNvPr>
          <p:cNvSpPr txBox="1">
            <a:spLocks/>
          </p:cNvSpPr>
          <p:nvPr userDrawn="1"/>
        </p:nvSpPr>
        <p:spPr>
          <a:xfrm>
            <a:off x="8794162" y="6537958"/>
            <a:ext cx="2805595" cy="160021"/>
          </a:xfrm>
          <a:prstGeom prst="rect">
            <a:avLst/>
          </a:prstGeom>
        </p:spPr>
        <p:txBody>
          <a:bodyPr lIns="0" tIns="0" rIns="0" bIns="0"/>
          <a:lstStyle>
            <a:defPPr>
              <a:defRPr lang="en-US"/>
            </a:defPPr>
            <a:lvl1pPr marL="0" algn="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0" dirty="0"/>
          </a:p>
        </p:txBody>
      </p:sp>
      <p:sp>
        <p:nvSpPr>
          <p:cNvPr id="12" name="Text Placeholder 3">
            <a:extLst>
              <a:ext uri="{FF2B5EF4-FFF2-40B4-BE49-F238E27FC236}">
                <a16:creationId xmlns:a16="http://schemas.microsoft.com/office/drawing/2014/main" id="{CB693F2C-9FB4-8C4E-9445-374C1490F4C9}"/>
              </a:ext>
            </a:extLst>
          </p:cNvPr>
          <p:cNvSpPr>
            <a:spLocks noGrp="1"/>
          </p:cNvSpPr>
          <p:nvPr>
            <p:ph type="body" sz="half" idx="31" hasCustomPrompt="1"/>
          </p:nvPr>
        </p:nvSpPr>
        <p:spPr>
          <a:xfrm>
            <a:off x="5867726" y="2088574"/>
            <a:ext cx="4901232" cy="353912"/>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Chart title </a:t>
            </a:r>
          </a:p>
        </p:txBody>
      </p:sp>
      <p:sp>
        <p:nvSpPr>
          <p:cNvPr id="13" name="Text Placeholder 3">
            <a:extLst>
              <a:ext uri="{FF2B5EF4-FFF2-40B4-BE49-F238E27FC236}">
                <a16:creationId xmlns:a16="http://schemas.microsoft.com/office/drawing/2014/main" id="{5161A177-4476-994C-9D5C-5B92FCBA9436}"/>
              </a:ext>
            </a:extLst>
          </p:cNvPr>
          <p:cNvSpPr>
            <a:spLocks noGrp="1"/>
          </p:cNvSpPr>
          <p:nvPr>
            <p:ph type="body" sz="half" idx="32" hasCustomPrompt="1"/>
          </p:nvPr>
        </p:nvSpPr>
        <p:spPr>
          <a:xfrm>
            <a:off x="5867726" y="2448100"/>
            <a:ext cx="4901232" cy="721127"/>
          </a:xfrm>
          <a:prstGeom prst="rect">
            <a:avLst/>
          </a:prstGeom>
        </p:spPr>
        <p:txBody>
          <a:bodyPr/>
          <a:lstStyle>
            <a:lvl1pPr marL="0" indent="0" algn="l">
              <a:buNone/>
              <a:defRPr sz="1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Subheading, if required, to go here</a:t>
            </a:r>
          </a:p>
        </p:txBody>
      </p:sp>
      <p:sp>
        <p:nvSpPr>
          <p:cNvPr id="17" name="Text Placeholder 3">
            <a:extLst>
              <a:ext uri="{FF2B5EF4-FFF2-40B4-BE49-F238E27FC236}">
                <a16:creationId xmlns:a16="http://schemas.microsoft.com/office/drawing/2014/main" id="{EE9874E6-E30D-6841-B87F-6A07D1904176}"/>
              </a:ext>
            </a:extLst>
          </p:cNvPr>
          <p:cNvSpPr>
            <a:spLocks noGrp="1"/>
          </p:cNvSpPr>
          <p:nvPr>
            <p:ph type="body" sz="half" idx="33" hasCustomPrompt="1"/>
          </p:nvPr>
        </p:nvSpPr>
        <p:spPr>
          <a:xfrm>
            <a:off x="5850326" y="5658891"/>
            <a:ext cx="4970342" cy="170409"/>
          </a:xfrm>
          <a:prstGeom prst="rect">
            <a:avLst/>
          </a:prstGeom>
        </p:spPr>
        <p:txBody>
          <a:bodyPr/>
          <a:lstStyle>
            <a:lvl1pPr marL="0" indent="0" algn="l">
              <a:buNone/>
              <a:defRPr sz="800" b="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lorem ipsum</a:t>
            </a:r>
          </a:p>
        </p:txBody>
      </p:sp>
      <p:sp>
        <p:nvSpPr>
          <p:cNvPr id="19" name="Chart Placeholder 18">
            <a:extLst>
              <a:ext uri="{FF2B5EF4-FFF2-40B4-BE49-F238E27FC236}">
                <a16:creationId xmlns:a16="http://schemas.microsoft.com/office/drawing/2014/main" id="{1140C645-24D4-C04C-9E52-9AABAAE7E9F4}"/>
              </a:ext>
            </a:extLst>
          </p:cNvPr>
          <p:cNvSpPr>
            <a:spLocks noGrp="1"/>
          </p:cNvSpPr>
          <p:nvPr>
            <p:ph type="chart" sz="quarter" idx="34"/>
          </p:nvPr>
        </p:nvSpPr>
        <p:spPr>
          <a:xfrm>
            <a:off x="5867400" y="2909888"/>
            <a:ext cx="4902200" cy="2597150"/>
          </a:xfrm>
          <a:prstGeom prst="rect">
            <a:avLst/>
          </a:prstGeom>
        </p:spPr>
        <p:txBody>
          <a:bodyPr/>
          <a:lstStyle>
            <a:lvl1pPr marL="0" indent="0">
              <a:buNone/>
              <a:defRPr sz="1800">
                <a:solidFill>
                  <a:srgbClr val="FF0000"/>
                </a:solidFill>
              </a:defRPr>
            </a:lvl1pPr>
          </a:lstStyle>
          <a:p>
            <a:r>
              <a:rPr lang="en-US" dirty="0"/>
              <a:t>Click icon to add chart</a:t>
            </a:r>
          </a:p>
        </p:txBody>
      </p:sp>
      <p:sp>
        <p:nvSpPr>
          <p:cNvPr id="14" name="Text Placeholder 3">
            <a:extLst>
              <a:ext uri="{FF2B5EF4-FFF2-40B4-BE49-F238E27FC236}">
                <a16:creationId xmlns:a16="http://schemas.microsoft.com/office/drawing/2014/main" id="{F773C281-ACD4-974E-8F67-9332792CBFBB}"/>
              </a:ext>
            </a:extLst>
          </p:cNvPr>
          <p:cNvSpPr>
            <a:spLocks noGrp="1"/>
          </p:cNvSpPr>
          <p:nvPr>
            <p:ph type="body" sz="half" idx="2" hasCustomPrompt="1"/>
          </p:nvPr>
        </p:nvSpPr>
        <p:spPr>
          <a:xfrm>
            <a:off x="452649" y="2088574"/>
            <a:ext cx="4901232" cy="1911926"/>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dirty="0">
                <a:solidFill>
                  <a:srgbClr val="222065"/>
                </a:solidFill>
                <a:latin typeface="Arial" charset="0"/>
                <a:ea typeface="Arial" charset="0"/>
                <a:cs typeface="Arial" charset="0"/>
              </a:rPr>
              <a:t>Lorem ipsum dolor sit </a:t>
            </a:r>
            <a:r>
              <a:rPr lang="en-US" sz="1800" b="1" dirty="0" err="1">
                <a:solidFill>
                  <a:srgbClr val="222065"/>
                </a:solidFill>
                <a:latin typeface="Arial" charset="0"/>
                <a:ea typeface="Arial" charset="0"/>
                <a:cs typeface="Arial" charset="0"/>
              </a:rPr>
              <a:t>amet</a:t>
            </a:r>
            <a:r>
              <a:rPr lang="en-US" sz="1800" b="1" dirty="0">
                <a:solidFill>
                  <a:srgbClr val="222065"/>
                </a:solidFill>
                <a:latin typeface="Arial" charset="0"/>
                <a:ea typeface="Arial" charset="0"/>
                <a:cs typeface="Arial" charset="0"/>
              </a:rPr>
              <a:t>, ex </a:t>
            </a:r>
            <a:r>
              <a:rPr lang="en-US" sz="1800" b="1" dirty="0" err="1">
                <a:solidFill>
                  <a:srgbClr val="222065"/>
                </a:solidFill>
                <a:latin typeface="Arial" charset="0"/>
                <a:ea typeface="Arial" charset="0"/>
                <a:cs typeface="Arial" charset="0"/>
              </a:rPr>
              <a:t>sed</a:t>
            </a:r>
            <a:r>
              <a:rPr lang="en-US" sz="1800" b="1" dirty="0">
                <a:solidFill>
                  <a:srgbClr val="222065"/>
                </a:solidFill>
                <a:latin typeface="Arial" charset="0"/>
                <a:ea typeface="Arial" charset="0"/>
                <a:cs typeface="Arial" charset="0"/>
              </a:rPr>
              <a:t> dicit </a:t>
            </a:r>
            <a:r>
              <a:rPr lang="en-US" sz="1800" b="1" dirty="0" err="1">
                <a:solidFill>
                  <a:srgbClr val="222065"/>
                </a:solidFill>
                <a:latin typeface="Arial" charset="0"/>
                <a:ea typeface="Arial" charset="0"/>
                <a:cs typeface="Arial" charset="0"/>
              </a:rPr>
              <a:t>interesset</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philosophia</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sint</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nostrud</a:t>
            </a:r>
            <a:r>
              <a:rPr lang="en-US" sz="1800" b="1" dirty="0">
                <a:solidFill>
                  <a:srgbClr val="222065"/>
                </a:solidFill>
                <a:latin typeface="Arial" charset="0"/>
                <a:ea typeface="Arial" charset="0"/>
                <a:cs typeface="Arial" charset="0"/>
              </a:rPr>
              <a:t> sententiae duo. Cu posse dicit </a:t>
            </a:r>
            <a:r>
              <a:rPr lang="en-US" sz="1800" b="1" dirty="0" err="1">
                <a:solidFill>
                  <a:srgbClr val="222065"/>
                </a:solidFill>
                <a:latin typeface="Arial" charset="0"/>
                <a:ea typeface="Arial" charset="0"/>
                <a:cs typeface="Arial" charset="0"/>
              </a:rPr>
              <a:t>adipiscing</a:t>
            </a:r>
            <a:r>
              <a:rPr lang="en-US" sz="1800" b="1" dirty="0">
                <a:solidFill>
                  <a:srgbClr val="222065"/>
                </a:solidFill>
                <a:latin typeface="Arial" charset="0"/>
                <a:ea typeface="Arial" charset="0"/>
                <a:cs typeface="Arial" charset="0"/>
              </a:rPr>
              <a:t> cum, ex </a:t>
            </a:r>
            <a:r>
              <a:rPr lang="en-US" sz="1800" b="1" dirty="0" err="1">
                <a:solidFill>
                  <a:srgbClr val="222065"/>
                </a:solidFill>
                <a:latin typeface="Arial" charset="0"/>
                <a:ea typeface="Arial" charset="0"/>
                <a:cs typeface="Arial" charset="0"/>
              </a:rPr>
              <a:t>apeirian</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comprehensam</a:t>
            </a:r>
            <a:r>
              <a:rPr lang="en-US" sz="1800" b="1" dirty="0">
                <a:solidFill>
                  <a:srgbClr val="222065"/>
                </a:solidFill>
                <a:latin typeface="Arial" charset="0"/>
                <a:ea typeface="Arial" charset="0"/>
                <a:cs typeface="Arial" charset="0"/>
              </a:rPr>
              <a:t> vim, </a:t>
            </a:r>
            <a:r>
              <a:rPr lang="en-US" sz="1800" b="1" dirty="0" err="1">
                <a:solidFill>
                  <a:srgbClr val="222065"/>
                </a:solidFill>
                <a:latin typeface="Arial" charset="0"/>
                <a:ea typeface="Arial" charset="0"/>
                <a:cs typeface="Arial" charset="0"/>
              </a:rPr>
              <a:t>mei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tota</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nusquam</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scribentur</a:t>
            </a:r>
            <a:r>
              <a:rPr lang="en-US" sz="1800" b="1" dirty="0">
                <a:solidFill>
                  <a:srgbClr val="222065"/>
                </a:solidFill>
                <a:latin typeface="Arial" charset="0"/>
                <a:ea typeface="Arial" charset="0"/>
                <a:cs typeface="Arial" charset="0"/>
              </a:rPr>
              <a:t>. </a:t>
            </a:r>
            <a:endParaRPr lang="en-US" sz="1800" dirty="0">
              <a:latin typeface="Arial" charset="0"/>
              <a:ea typeface="Arial" charset="0"/>
              <a:cs typeface="Arial" charset="0"/>
            </a:endParaRPr>
          </a:p>
        </p:txBody>
      </p:sp>
      <p:sp>
        <p:nvSpPr>
          <p:cNvPr id="15" name="Footer Placeholder 24">
            <a:extLst>
              <a:ext uri="{FF2B5EF4-FFF2-40B4-BE49-F238E27FC236}">
                <a16:creationId xmlns:a16="http://schemas.microsoft.com/office/drawing/2014/main" id="{53C42373-B432-5643-BF07-1D7051D42378}"/>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8" name="Picture 17">
            <a:extLst>
              <a:ext uri="{FF2B5EF4-FFF2-40B4-BE49-F238E27FC236}">
                <a16:creationId xmlns:a16="http://schemas.microsoft.com/office/drawing/2014/main" id="{9BEB3674-8764-49DC-A45A-CC97D142E40B}"/>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3270206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with bullet points &amp; BnW image - Design 1">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ONE LINE TITLE</a:t>
            </a:r>
          </a:p>
        </p:txBody>
      </p:sp>
      <p:sp>
        <p:nvSpPr>
          <p:cNvPr id="4" name="object 13">
            <a:extLst>
              <a:ext uri="{FF2B5EF4-FFF2-40B4-BE49-F238E27FC236}">
                <a16:creationId xmlns:a16="http://schemas.microsoft.com/office/drawing/2014/main" id="{883B4EA0-2218-F747-AC16-3F0005C49A55}"/>
              </a:ext>
            </a:extLst>
          </p:cNvPr>
          <p:cNvSpPr/>
          <p:nvPr userDrawn="1"/>
        </p:nvSpPr>
        <p:spPr>
          <a:xfrm>
            <a:off x="452649" y="1711324"/>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5" name="object 13">
            <a:extLst>
              <a:ext uri="{FF2B5EF4-FFF2-40B4-BE49-F238E27FC236}">
                <a16:creationId xmlns:a16="http://schemas.microsoft.com/office/drawing/2014/main" id="{0935A93C-2589-F848-9215-7D92DDA5F7CB}"/>
              </a:ext>
            </a:extLst>
          </p:cNvPr>
          <p:cNvSpPr/>
          <p:nvPr userDrawn="1"/>
        </p:nvSpPr>
        <p:spPr>
          <a:xfrm>
            <a:off x="5884881" y="1717222"/>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6" name="object 22">
            <a:extLst>
              <a:ext uri="{FF2B5EF4-FFF2-40B4-BE49-F238E27FC236}">
                <a16:creationId xmlns:a16="http://schemas.microsoft.com/office/drawing/2014/main" id="{EAD39CBD-3A2C-6D44-B2B4-13CE1B7B63BB}"/>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0" name="Text Placeholder 3">
            <a:extLst>
              <a:ext uri="{FF2B5EF4-FFF2-40B4-BE49-F238E27FC236}">
                <a16:creationId xmlns:a16="http://schemas.microsoft.com/office/drawing/2014/main" id="{ACEEEF38-17C8-AB4E-B2DC-5D8CBB614898}"/>
              </a:ext>
            </a:extLst>
          </p:cNvPr>
          <p:cNvSpPr>
            <a:spLocks noGrp="1"/>
          </p:cNvSpPr>
          <p:nvPr>
            <p:ph type="body" sz="half" idx="11" hasCustomPrompt="1"/>
          </p:nvPr>
        </p:nvSpPr>
        <p:spPr>
          <a:xfrm>
            <a:off x="493377" y="2088573"/>
            <a:ext cx="4860504" cy="3740727"/>
          </a:xfrm>
          <a:prstGeom prst="rect">
            <a:avLst/>
          </a:prstGeom>
        </p:spPr>
        <p:txBody>
          <a:bodyPr/>
          <a:lstStyle>
            <a:lvl1pPr marL="180975" marR="0" indent="-180975" algn="l" defTabSz="885688" rtl="0" eaLnBrk="1" fontAlgn="auto" latinLnBrk="0" hangingPunct="1">
              <a:lnSpc>
                <a:spcPct val="150000"/>
              </a:lnSpc>
              <a:spcBef>
                <a:spcPts val="969"/>
              </a:spcBef>
              <a:spcAft>
                <a:spcPts val="0"/>
              </a:spcAft>
              <a:buClr>
                <a:schemeClr val="bg2"/>
              </a:buClr>
              <a:buSzTx/>
              <a:buFont typeface="Arial" panose="020B0604020202020204" pitchFamily="34" charset="0"/>
              <a:buChar char="•"/>
              <a:tabLst/>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  18pt  </a:t>
            </a:r>
          </a:p>
          <a:p>
            <a:pPr lvl="0"/>
            <a:r>
              <a:rPr lang="en-US" dirty="0"/>
              <a:t>Bullet point  |  18pt  </a:t>
            </a:r>
          </a:p>
          <a:p>
            <a:pPr lvl="0"/>
            <a:r>
              <a:rPr lang="en-US" dirty="0"/>
              <a:t>Bullet point  |  18pt</a:t>
            </a:r>
          </a:p>
          <a:p>
            <a:pPr lvl="0"/>
            <a:r>
              <a:rPr lang="en-US" dirty="0"/>
              <a:t>Bullet point  |  18pt</a:t>
            </a:r>
          </a:p>
          <a:p>
            <a:pPr lvl="0"/>
            <a:r>
              <a:rPr lang="en-US" dirty="0"/>
              <a:t>Bullet point  |  18pt</a:t>
            </a:r>
          </a:p>
        </p:txBody>
      </p:sp>
      <p:sp>
        <p:nvSpPr>
          <p:cNvPr id="11" name="Picture Placeholder 10">
            <a:extLst>
              <a:ext uri="{FF2B5EF4-FFF2-40B4-BE49-F238E27FC236}">
                <a16:creationId xmlns:a16="http://schemas.microsoft.com/office/drawing/2014/main" id="{DF759D0F-AC0F-7B48-9BA7-94D4591A11B0}"/>
              </a:ext>
            </a:extLst>
          </p:cNvPr>
          <p:cNvSpPr>
            <a:spLocks noGrp="1"/>
          </p:cNvSpPr>
          <p:nvPr>
            <p:ph type="pic" sz="quarter" idx="34" hasCustomPrompt="1"/>
          </p:nvPr>
        </p:nvSpPr>
        <p:spPr>
          <a:xfrm>
            <a:off x="5849938" y="2088573"/>
            <a:ext cx="4935537" cy="3740727"/>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dirty="0"/>
              <a:t>Black and white isolated image to be added here. Click icon to insert. You may need to adjust ‘crop’ to ensure image fits. If you are looking to source an image please: 1) search the image bank 2) Talk with Help-desk Design 3) Search www.alamy.com</a:t>
            </a:r>
          </a:p>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endParaRPr lang="en-US" dirty="0"/>
          </a:p>
        </p:txBody>
      </p:sp>
      <p:sp>
        <p:nvSpPr>
          <p:cNvPr id="16" name="Footer Placeholder 24">
            <a:extLst>
              <a:ext uri="{FF2B5EF4-FFF2-40B4-BE49-F238E27FC236}">
                <a16:creationId xmlns:a16="http://schemas.microsoft.com/office/drawing/2014/main" id="{7E2DC696-72ED-7D44-A736-5A8069FAD74E}"/>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3" name="Picture 12">
            <a:extLst>
              <a:ext uri="{FF2B5EF4-FFF2-40B4-BE49-F238E27FC236}">
                <a16:creationId xmlns:a16="http://schemas.microsoft.com/office/drawing/2014/main" id="{69946412-88B1-4054-B3AD-2CABF56EDAFE}"/>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1607059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with bullet points &amp; BnW image - Design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ONE LINE TITLE</a:t>
            </a:r>
          </a:p>
        </p:txBody>
      </p:sp>
      <p:sp>
        <p:nvSpPr>
          <p:cNvPr id="4" name="object 13">
            <a:extLst>
              <a:ext uri="{FF2B5EF4-FFF2-40B4-BE49-F238E27FC236}">
                <a16:creationId xmlns:a16="http://schemas.microsoft.com/office/drawing/2014/main" id="{883B4EA0-2218-F747-AC16-3F0005C49A55}"/>
              </a:ext>
            </a:extLst>
          </p:cNvPr>
          <p:cNvSpPr/>
          <p:nvPr userDrawn="1"/>
        </p:nvSpPr>
        <p:spPr>
          <a:xfrm>
            <a:off x="452649" y="1711324"/>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5" name="object 13">
            <a:extLst>
              <a:ext uri="{FF2B5EF4-FFF2-40B4-BE49-F238E27FC236}">
                <a16:creationId xmlns:a16="http://schemas.microsoft.com/office/drawing/2014/main" id="{0935A93C-2589-F848-9215-7D92DDA5F7CB}"/>
              </a:ext>
            </a:extLst>
          </p:cNvPr>
          <p:cNvSpPr/>
          <p:nvPr userDrawn="1"/>
        </p:nvSpPr>
        <p:spPr>
          <a:xfrm>
            <a:off x="5884881" y="1717222"/>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6" name="object 22">
            <a:extLst>
              <a:ext uri="{FF2B5EF4-FFF2-40B4-BE49-F238E27FC236}">
                <a16:creationId xmlns:a16="http://schemas.microsoft.com/office/drawing/2014/main" id="{EAD39CBD-3A2C-6D44-B2B4-13CE1B7B63BB}"/>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0" name="Text Placeholder 3">
            <a:extLst>
              <a:ext uri="{FF2B5EF4-FFF2-40B4-BE49-F238E27FC236}">
                <a16:creationId xmlns:a16="http://schemas.microsoft.com/office/drawing/2014/main" id="{ACEEEF38-17C8-AB4E-B2DC-5D8CBB614898}"/>
              </a:ext>
            </a:extLst>
          </p:cNvPr>
          <p:cNvSpPr>
            <a:spLocks noGrp="1"/>
          </p:cNvSpPr>
          <p:nvPr>
            <p:ph type="body" sz="half" idx="11" hasCustomPrompt="1"/>
          </p:nvPr>
        </p:nvSpPr>
        <p:spPr>
          <a:xfrm>
            <a:off x="493377" y="2088573"/>
            <a:ext cx="4860504" cy="3740727"/>
          </a:xfrm>
          <a:prstGeom prst="rect">
            <a:avLst/>
          </a:prstGeom>
        </p:spPr>
        <p:txBody>
          <a:bodyPr/>
          <a:lstStyle>
            <a:lvl1pPr marL="180975" marR="0" indent="-180975" algn="l" defTabSz="885688" rtl="0" eaLnBrk="1" fontAlgn="auto" latinLnBrk="0" hangingPunct="1">
              <a:lnSpc>
                <a:spcPct val="150000"/>
              </a:lnSpc>
              <a:spcBef>
                <a:spcPts val="969"/>
              </a:spcBef>
              <a:spcAft>
                <a:spcPts val="0"/>
              </a:spcAft>
              <a:buClr>
                <a:schemeClr val="bg2"/>
              </a:buClr>
              <a:buSzTx/>
              <a:buFont typeface="Arial" panose="020B0604020202020204" pitchFamily="34" charset="0"/>
              <a:buChar char="•"/>
              <a:tabLst/>
              <a:defRPr sz="1800" b="0">
                <a:solidFill>
                  <a:schemeClr val="accent6">
                    <a:lumMod val="5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Bullet point  |  18pt  </a:t>
            </a:r>
          </a:p>
          <a:p>
            <a:pPr lvl="0"/>
            <a:r>
              <a:rPr lang="en-US" dirty="0"/>
              <a:t>Bullet point  |  18pt  </a:t>
            </a:r>
          </a:p>
          <a:p>
            <a:pPr lvl="0"/>
            <a:r>
              <a:rPr lang="en-US" dirty="0"/>
              <a:t>Bullet point  |  18pt</a:t>
            </a:r>
          </a:p>
          <a:p>
            <a:pPr lvl="0"/>
            <a:r>
              <a:rPr lang="en-US" dirty="0"/>
              <a:t>Bullet point  |  18pt</a:t>
            </a:r>
          </a:p>
          <a:p>
            <a:pPr lvl="0"/>
            <a:r>
              <a:rPr lang="en-US" dirty="0"/>
              <a:t>Bullet point  |  18pt</a:t>
            </a:r>
          </a:p>
        </p:txBody>
      </p:sp>
      <p:sp>
        <p:nvSpPr>
          <p:cNvPr id="11" name="Picture Placeholder 10">
            <a:extLst>
              <a:ext uri="{FF2B5EF4-FFF2-40B4-BE49-F238E27FC236}">
                <a16:creationId xmlns:a16="http://schemas.microsoft.com/office/drawing/2014/main" id="{DF759D0F-AC0F-7B48-9BA7-94D4591A11B0}"/>
              </a:ext>
            </a:extLst>
          </p:cNvPr>
          <p:cNvSpPr>
            <a:spLocks noGrp="1"/>
          </p:cNvSpPr>
          <p:nvPr>
            <p:ph type="pic" sz="quarter" idx="34" hasCustomPrompt="1"/>
          </p:nvPr>
        </p:nvSpPr>
        <p:spPr>
          <a:xfrm>
            <a:off x="5849938" y="2088573"/>
            <a:ext cx="4935537" cy="3740727"/>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dirty="0"/>
              <a:t>Black and white isolated image to be added here. Click icon to insert. You may need to adjust ‘crop’ to ensure image fits. If you are looking to source an image please: 1) search the image bank 2) Talk with Help-desk Design 3) Search www.alamy.com</a:t>
            </a:r>
          </a:p>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endParaRPr lang="en-US" dirty="0"/>
          </a:p>
          <a:p>
            <a:endParaRPr lang="en-US" dirty="0"/>
          </a:p>
        </p:txBody>
      </p:sp>
      <p:sp>
        <p:nvSpPr>
          <p:cNvPr id="12" name="Footer Placeholder 24">
            <a:extLst>
              <a:ext uri="{FF2B5EF4-FFF2-40B4-BE49-F238E27FC236}">
                <a16:creationId xmlns:a16="http://schemas.microsoft.com/office/drawing/2014/main" id="{69492FA2-CFB8-C346-906F-A083F64AB0BB}"/>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4" name="Picture 13">
            <a:extLst>
              <a:ext uri="{FF2B5EF4-FFF2-40B4-BE49-F238E27FC236}">
                <a16:creationId xmlns:a16="http://schemas.microsoft.com/office/drawing/2014/main" id="{B0A436F4-C973-4915-A1FE-18BD8AE6AB8B}"/>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2116804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text &amp; BnW image - Design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72EA746-81C1-CD41-9219-2144D8B9061F}"/>
              </a:ext>
            </a:extLst>
          </p:cNvPr>
          <p:cNvSpPr>
            <a:spLocks noGrp="1"/>
          </p:cNvSpPr>
          <p:nvPr>
            <p:ph type="body" sz="half" idx="12" hasCustomPrompt="1"/>
          </p:nvPr>
        </p:nvSpPr>
        <p:spPr>
          <a:xfrm>
            <a:off x="468007" y="594360"/>
            <a:ext cx="11131751" cy="427617"/>
          </a:xfrm>
          <a:prstGeom prst="rect">
            <a:avLst/>
          </a:prstGeom>
        </p:spPr>
        <p:txBody>
          <a:bodyPr/>
          <a:lstStyle>
            <a:lvl1pPr marL="0" indent="0">
              <a:buNone/>
              <a:defRPr sz="3500" b="1" cap="all" baseline="0">
                <a:solidFill>
                  <a:schemeClr val="tx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ONE LINE TITLE</a:t>
            </a:r>
          </a:p>
        </p:txBody>
      </p:sp>
      <p:sp>
        <p:nvSpPr>
          <p:cNvPr id="4" name="object 13">
            <a:extLst>
              <a:ext uri="{FF2B5EF4-FFF2-40B4-BE49-F238E27FC236}">
                <a16:creationId xmlns:a16="http://schemas.microsoft.com/office/drawing/2014/main" id="{883B4EA0-2218-F747-AC16-3F0005C49A55}"/>
              </a:ext>
            </a:extLst>
          </p:cNvPr>
          <p:cNvSpPr/>
          <p:nvPr userDrawn="1"/>
        </p:nvSpPr>
        <p:spPr>
          <a:xfrm>
            <a:off x="452649" y="1711324"/>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5" name="object 13">
            <a:extLst>
              <a:ext uri="{FF2B5EF4-FFF2-40B4-BE49-F238E27FC236}">
                <a16:creationId xmlns:a16="http://schemas.microsoft.com/office/drawing/2014/main" id="{0935A93C-2589-F848-9215-7D92DDA5F7CB}"/>
              </a:ext>
            </a:extLst>
          </p:cNvPr>
          <p:cNvSpPr/>
          <p:nvPr userDrawn="1"/>
        </p:nvSpPr>
        <p:spPr>
          <a:xfrm>
            <a:off x="5884881" y="1717222"/>
            <a:ext cx="4901232" cy="45719"/>
          </a:xfrm>
          <a:custGeom>
            <a:avLst/>
            <a:gdLst/>
            <a:ahLst/>
            <a:cxnLst/>
            <a:rect l="l" t="t" r="r" b="b"/>
            <a:pathLst>
              <a:path w="3556635">
                <a:moveTo>
                  <a:pt x="0" y="0"/>
                </a:moveTo>
                <a:lnTo>
                  <a:pt x="3556596" y="0"/>
                </a:lnTo>
              </a:path>
            </a:pathLst>
          </a:custGeom>
          <a:ln w="20739">
            <a:solidFill>
              <a:srgbClr val="E5007D"/>
            </a:solidFill>
          </a:ln>
        </p:spPr>
        <p:txBody>
          <a:bodyPr wrap="square" lIns="0" tIns="0" rIns="0" bIns="0" rtlCol="0"/>
          <a:lstStyle/>
          <a:p>
            <a:endParaRPr dirty="0"/>
          </a:p>
        </p:txBody>
      </p:sp>
      <p:sp>
        <p:nvSpPr>
          <p:cNvPr id="6" name="object 22">
            <a:extLst>
              <a:ext uri="{FF2B5EF4-FFF2-40B4-BE49-F238E27FC236}">
                <a16:creationId xmlns:a16="http://schemas.microsoft.com/office/drawing/2014/main" id="{EAD39CBD-3A2C-6D44-B2B4-13CE1B7B63BB}"/>
              </a:ext>
            </a:extLst>
          </p:cNvPr>
          <p:cNvSpPr/>
          <p:nvPr userDrawn="1"/>
        </p:nvSpPr>
        <p:spPr>
          <a:xfrm>
            <a:off x="468007" y="6200798"/>
            <a:ext cx="11131751" cy="116179"/>
          </a:xfrm>
          <a:custGeom>
            <a:avLst/>
            <a:gdLst/>
            <a:ahLst/>
            <a:cxnLst/>
            <a:rect l="l" t="t" r="r" b="b"/>
            <a:pathLst>
              <a:path w="11473180">
                <a:moveTo>
                  <a:pt x="11473192" y="0"/>
                </a:moveTo>
                <a:lnTo>
                  <a:pt x="0" y="0"/>
                </a:lnTo>
              </a:path>
            </a:pathLst>
          </a:custGeom>
          <a:ln w="3175">
            <a:solidFill>
              <a:srgbClr val="000000"/>
            </a:solidFill>
          </a:ln>
        </p:spPr>
        <p:txBody>
          <a:bodyPr wrap="square" lIns="0" tIns="0" rIns="0" bIns="0" rtlCol="0"/>
          <a:lstStyle/>
          <a:p>
            <a:endParaRPr dirty="0"/>
          </a:p>
        </p:txBody>
      </p:sp>
      <p:sp>
        <p:nvSpPr>
          <p:cNvPr id="11" name="Picture Placeholder 10">
            <a:extLst>
              <a:ext uri="{FF2B5EF4-FFF2-40B4-BE49-F238E27FC236}">
                <a16:creationId xmlns:a16="http://schemas.microsoft.com/office/drawing/2014/main" id="{DF759D0F-AC0F-7B48-9BA7-94D4591A11B0}"/>
              </a:ext>
            </a:extLst>
          </p:cNvPr>
          <p:cNvSpPr>
            <a:spLocks noGrp="1"/>
          </p:cNvSpPr>
          <p:nvPr>
            <p:ph type="pic" sz="quarter" idx="34" hasCustomPrompt="1"/>
          </p:nvPr>
        </p:nvSpPr>
        <p:spPr>
          <a:xfrm>
            <a:off x="5849938" y="2088573"/>
            <a:ext cx="4935537" cy="3740727"/>
          </a:xfrm>
          <a:prstGeom prst="rect">
            <a:avLst/>
          </a:prstGeom>
        </p:spPr>
        <p:txBody>
          <a:bodyPr/>
          <a:lstStyle>
            <a:lvl1pPr marL="0" marR="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sz="1600">
                <a:solidFill>
                  <a:srgbClr val="FF0000"/>
                </a:solidFill>
              </a:defRPr>
            </a:lvl1pPr>
          </a:lstStyle>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r>
              <a:rPr lang="en-US" dirty="0"/>
              <a:t>Black and white isolated image to be added here. Click icon to insert. You may need to adjust ‘crop’ to ensure image fits. If you are looking to source an image please: 1) search the image bank 2) Talk with Help-desk Design 3) Search www.alamy.com</a:t>
            </a:r>
          </a:p>
          <a:p>
            <a:pPr marL="0" marR="0" lvl="0" indent="0" algn="l" defTabSz="885688" rtl="0" eaLnBrk="1" fontAlgn="auto" latinLnBrk="0" hangingPunct="1">
              <a:lnSpc>
                <a:spcPct val="90000"/>
              </a:lnSpc>
              <a:spcBef>
                <a:spcPts val="969"/>
              </a:spcBef>
              <a:spcAft>
                <a:spcPts val="0"/>
              </a:spcAft>
              <a:buClrTx/>
              <a:buSzTx/>
              <a:buFont typeface="Arial" panose="020B0604020202020204" pitchFamily="34" charset="0"/>
              <a:buNone/>
              <a:tabLst/>
              <a:defRPr/>
            </a:pPr>
            <a:endParaRPr lang="en-US" dirty="0"/>
          </a:p>
        </p:txBody>
      </p:sp>
      <p:sp>
        <p:nvSpPr>
          <p:cNvPr id="12" name="Text Placeholder 3">
            <a:extLst>
              <a:ext uri="{FF2B5EF4-FFF2-40B4-BE49-F238E27FC236}">
                <a16:creationId xmlns:a16="http://schemas.microsoft.com/office/drawing/2014/main" id="{807EAA2A-3F99-3847-BCD9-FD912F4B1476}"/>
              </a:ext>
            </a:extLst>
          </p:cNvPr>
          <p:cNvSpPr>
            <a:spLocks noGrp="1"/>
          </p:cNvSpPr>
          <p:nvPr>
            <p:ph type="body" sz="half" idx="2" hasCustomPrompt="1"/>
          </p:nvPr>
        </p:nvSpPr>
        <p:spPr>
          <a:xfrm>
            <a:off x="452649" y="2088574"/>
            <a:ext cx="4901232" cy="1911926"/>
          </a:xfrm>
          <a:prstGeom prst="rect">
            <a:avLst/>
          </a:prstGeom>
        </p:spPr>
        <p:txBody>
          <a:bodyPr/>
          <a:lstStyle>
            <a:lvl1pPr marL="0" indent="0" algn="l">
              <a:buNone/>
              <a:defRPr sz="1800" b="1">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12700" marR="5080">
              <a:lnSpc>
                <a:spcPts val="2200"/>
              </a:lnSpc>
            </a:pPr>
            <a:r>
              <a:rPr lang="en-US" sz="1800" b="1" dirty="0">
                <a:solidFill>
                  <a:srgbClr val="222065"/>
                </a:solidFill>
                <a:latin typeface="Arial" charset="0"/>
                <a:ea typeface="Arial" charset="0"/>
                <a:cs typeface="Arial" charset="0"/>
              </a:rPr>
              <a:t>Lorem ipsum dolor sit </a:t>
            </a:r>
            <a:r>
              <a:rPr lang="en-US" sz="1800" b="1" dirty="0" err="1">
                <a:solidFill>
                  <a:srgbClr val="222065"/>
                </a:solidFill>
                <a:latin typeface="Arial" charset="0"/>
                <a:ea typeface="Arial" charset="0"/>
                <a:cs typeface="Arial" charset="0"/>
              </a:rPr>
              <a:t>amet</a:t>
            </a:r>
            <a:r>
              <a:rPr lang="en-US" sz="1800" b="1" dirty="0">
                <a:solidFill>
                  <a:srgbClr val="222065"/>
                </a:solidFill>
                <a:latin typeface="Arial" charset="0"/>
                <a:ea typeface="Arial" charset="0"/>
                <a:cs typeface="Arial" charset="0"/>
              </a:rPr>
              <a:t>, ex </a:t>
            </a:r>
            <a:r>
              <a:rPr lang="en-US" sz="1800" b="1" dirty="0" err="1">
                <a:solidFill>
                  <a:srgbClr val="222065"/>
                </a:solidFill>
                <a:latin typeface="Arial" charset="0"/>
                <a:ea typeface="Arial" charset="0"/>
                <a:cs typeface="Arial" charset="0"/>
              </a:rPr>
              <a:t>sed</a:t>
            </a:r>
            <a:r>
              <a:rPr lang="en-US" sz="1800" b="1" dirty="0">
                <a:solidFill>
                  <a:srgbClr val="222065"/>
                </a:solidFill>
                <a:latin typeface="Arial" charset="0"/>
                <a:ea typeface="Arial" charset="0"/>
                <a:cs typeface="Arial" charset="0"/>
              </a:rPr>
              <a:t> dicit </a:t>
            </a:r>
            <a:r>
              <a:rPr lang="en-US" sz="1800" b="1" dirty="0" err="1">
                <a:solidFill>
                  <a:srgbClr val="222065"/>
                </a:solidFill>
                <a:latin typeface="Arial" charset="0"/>
                <a:ea typeface="Arial" charset="0"/>
                <a:cs typeface="Arial" charset="0"/>
              </a:rPr>
              <a:t>interesset</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philosophia</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sint</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nostrud</a:t>
            </a:r>
            <a:r>
              <a:rPr lang="en-US" sz="1800" b="1" dirty="0">
                <a:solidFill>
                  <a:srgbClr val="222065"/>
                </a:solidFill>
                <a:latin typeface="Arial" charset="0"/>
                <a:ea typeface="Arial" charset="0"/>
                <a:cs typeface="Arial" charset="0"/>
              </a:rPr>
              <a:t> sententiae duo. Cu posse dicit </a:t>
            </a:r>
            <a:r>
              <a:rPr lang="en-US" sz="1800" b="1" dirty="0" err="1">
                <a:solidFill>
                  <a:srgbClr val="222065"/>
                </a:solidFill>
                <a:latin typeface="Arial" charset="0"/>
                <a:ea typeface="Arial" charset="0"/>
                <a:cs typeface="Arial" charset="0"/>
              </a:rPr>
              <a:t>adipiscing</a:t>
            </a:r>
            <a:r>
              <a:rPr lang="en-US" sz="1800" b="1" dirty="0">
                <a:solidFill>
                  <a:srgbClr val="222065"/>
                </a:solidFill>
                <a:latin typeface="Arial" charset="0"/>
                <a:ea typeface="Arial" charset="0"/>
                <a:cs typeface="Arial" charset="0"/>
              </a:rPr>
              <a:t> cum, ex </a:t>
            </a:r>
            <a:r>
              <a:rPr lang="en-US" sz="1800" b="1" dirty="0" err="1">
                <a:solidFill>
                  <a:srgbClr val="222065"/>
                </a:solidFill>
                <a:latin typeface="Arial" charset="0"/>
                <a:ea typeface="Arial" charset="0"/>
                <a:cs typeface="Arial" charset="0"/>
              </a:rPr>
              <a:t>apeirian</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comprehensam</a:t>
            </a:r>
            <a:r>
              <a:rPr lang="en-US" sz="1800" b="1" dirty="0">
                <a:solidFill>
                  <a:srgbClr val="222065"/>
                </a:solidFill>
                <a:latin typeface="Arial" charset="0"/>
                <a:ea typeface="Arial" charset="0"/>
                <a:cs typeface="Arial" charset="0"/>
              </a:rPr>
              <a:t> vim, </a:t>
            </a:r>
            <a:r>
              <a:rPr lang="en-US" sz="1800" b="1" dirty="0" err="1">
                <a:solidFill>
                  <a:srgbClr val="222065"/>
                </a:solidFill>
                <a:latin typeface="Arial" charset="0"/>
                <a:ea typeface="Arial" charset="0"/>
                <a:cs typeface="Arial" charset="0"/>
              </a:rPr>
              <a:t>mei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ei</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tota</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nusquam</a:t>
            </a:r>
            <a:r>
              <a:rPr lang="en-US" sz="1800" b="1" dirty="0">
                <a:solidFill>
                  <a:srgbClr val="222065"/>
                </a:solidFill>
                <a:latin typeface="Arial" charset="0"/>
                <a:ea typeface="Arial" charset="0"/>
                <a:cs typeface="Arial" charset="0"/>
              </a:rPr>
              <a:t> </a:t>
            </a:r>
            <a:r>
              <a:rPr lang="en-US" sz="1800" b="1" dirty="0" err="1">
                <a:solidFill>
                  <a:srgbClr val="222065"/>
                </a:solidFill>
                <a:latin typeface="Arial" charset="0"/>
                <a:ea typeface="Arial" charset="0"/>
                <a:cs typeface="Arial" charset="0"/>
              </a:rPr>
              <a:t>scribentur</a:t>
            </a:r>
            <a:r>
              <a:rPr lang="en-US" sz="1800" b="1" dirty="0">
                <a:solidFill>
                  <a:srgbClr val="222065"/>
                </a:solidFill>
                <a:latin typeface="Arial" charset="0"/>
                <a:ea typeface="Arial" charset="0"/>
                <a:cs typeface="Arial" charset="0"/>
              </a:rPr>
              <a:t>. </a:t>
            </a:r>
            <a:endParaRPr lang="en-US" sz="1800" dirty="0">
              <a:latin typeface="Arial" charset="0"/>
              <a:ea typeface="Arial" charset="0"/>
              <a:cs typeface="Arial" charset="0"/>
            </a:endParaRPr>
          </a:p>
        </p:txBody>
      </p:sp>
      <p:sp>
        <p:nvSpPr>
          <p:cNvPr id="13" name="Footer Placeholder 24">
            <a:extLst>
              <a:ext uri="{FF2B5EF4-FFF2-40B4-BE49-F238E27FC236}">
                <a16:creationId xmlns:a16="http://schemas.microsoft.com/office/drawing/2014/main" id="{306373B4-E9F0-444E-B9D9-7C0426A31DD2}"/>
              </a:ext>
            </a:extLst>
          </p:cNvPr>
          <p:cNvSpPr>
            <a:spLocks noGrp="1"/>
          </p:cNvSpPr>
          <p:nvPr>
            <p:ph type="ftr" sz="quarter" idx="3"/>
          </p:nvPr>
        </p:nvSpPr>
        <p:spPr>
          <a:xfrm>
            <a:off x="7569366" y="6239126"/>
            <a:ext cx="4114800" cy="365125"/>
          </a:xfrm>
          <a:prstGeom prst="rect">
            <a:avLst/>
          </a:prstGeom>
        </p:spPr>
        <p:txBody>
          <a:bodyPr vert="horz" lIns="91440" tIns="45720" rIns="91440" bIns="45720" rtlCol="0" anchor="ctr"/>
          <a:lstStyle>
            <a:lvl1pPr algn="r">
              <a:defRPr sz="800" b="1">
                <a:solidFill>
                  <a:srgbClr val="222065"/>
                </a:solidFill>
              </a:defRPr>
            </a:lvl1pPr>
          </a:lstStyle>
          <a:p>
            <a:r>
              <a:rPr lang="en-US" dirty="0"/>
              <a:t>2019 NI Environmental Benchmarking Survey</a:t>
            </a:r>
          </a:p>
        </p:txBody>
      </p:sp>
      <p:pic>
        <p:nvPicPr>
          <p:cNvPr id="15" name="Picture 14">
            <a:extLst>
              <a:ext uri="{FF2B5EF4-FFF2-40B4-BE49-F238E27FC236}">
                <a16:creationId xmlns:a16="http://schemas.microsoft.com/office/drawing/2014/main" id="{2219B686-4CD3-4985-B945-F57EF71E16D3}"/>
              </a:ext>
            </a:extLst>
          </p:cNvPr>
          <p:cNvPicPr>
            <a:picLocks noChangeAspect="1"/>
          </p:cNvPicPr>
          <p:nvPr userDrawn="1"/>
        </p:nvPicPr>
        <p:blipFill>
          <a:blip r:embed="rId2"/>
          <a:stretch>
            <a:fillRect/>
          </a:stretch>
        </p:blipFill>
        <p:spPr>
          <a:xfrm>
            <a:off x="468007" y="6267845"/>
            <a:ext cx="1277665" cy="503825"/>
          </a:xfrm>
          <a:prstGeom prst="rect">
            <a:avLst/>
          </a:prstGeom>
        </p:spPr>
      </p:pic>
    </p:spTree>
    <p:extLst>
      <p:ext uri="{BB962C8B-B14F-4D97-AF65-F5344CB8AC3E}">
        <p14:creationId xmlns:p14="http://schemas.microsoft.com/office/powerpoint/2010/main" val="26296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269765"/>
      </p:ext>
    </p:extLst>
  </p:cSld>
  <p:clrMap bg1="lt1" tx1="dk1" bg2="lt2" tx2="dk2" accent1="accent1" accent2="accent2" accent3="accent3" accent4="accent4" accent5="accent5" accent6="accent6" hlink="hlink" folHlink="folHlink"/>
  <p:sldLayoutIdLst>
    <p:sldLayoutId id="2147483661" r:id="rId1"/>
    <p:sldLayoutId id="2147483704" r:id="rId2"/>
    <p:sldLayoutId id="2147483755" r:id="rId3"/>
    <p:sldLayoutId id="2147483727" r:id="rId4"/>
    <p:sldLayoutId id="2147483728" r:id="rId5"/>
    <p:sldLayoutId id="2147483729" r:id="rId6"/>
    <p:sldLayoutId id="2147483730" r:id="rId7"/>
    <p:sldLayoutId id="2147483731" r:id="rId8"/>
    <p:sldLayoutId id="2147483732" r:id="rId9"/>
    <p:sldLayoutId id="2147483753" r:id="rId10"/>
    <p:sldLayoutId id="2147483735" r:id="rId11"/>
    <p:sldLayoutId id="2147483743" r:id="rId12"/>
    <p:sldLayoutId id="2147483736" r:id="rId13"/>
    <p:sldLayoutId id="2147483738" r:id="rId14"/>
    <p:sldLayoutId id="2147483754" r:id="rId15"/>
    <p:sldLayoutId id="2147483739" r:id="rId16"/>
    <p:sldLayoutId id="2147483742" r:id="rId17"/>
    <p:sldLayoutId id="2147483705" r:id="rId18"/>
    <p:sldLayoutId id="2147483709" r:id="rId19"/>
    <p:sldLayoutId id="2147483733" r:id="rId20"/>
    <p:sldLayoutId id="2147483734" r:id="rId21"/>
    <p:sldLayoutId id="2147483737" r:id="rId22"/>
    <p:sldLayoutId id="2147483706" r:id="rId23"/>
  </p:sldLayoutIdLst>
  <p:hf sldNum="0" hdr="0" dt="0"/>
  <p:txStyles>
    <p:titleStyle>
      <a:lvl1pPr algn="l" defTabSz="885688" rtl="0" eaLnBrk="1" latinLnBrk="0" hangingPunct="1">
        <a:lnSpc>
          <a:spcPct val="90000"/>
        </a:lnSpc>
        <a:spcBef>
          <a:spcPct val="0"/>
        </a:spcBef>
        <a:buNone/>
        <a:defRPr sz="4262" kern="1200">
          <a:solidFill>
            <a:schemeClr val="tx1"/>
          </a:solidFill>
          <a:latin typeface="+mj-lt"/>
          <a:ea typeface="+mj-ea"/>
          <a:cs typeface="+mj-cs"/>
        </a:defRPr>
      </a:lvl1pPr>
    </p:titleStyle>
    <p:bodyStyle>
      <a:lvl1pPr marL="221422" indent="-221422" algn="l" defTabSz="885688" rtl="0" eaLnBrk="1" latinLnBrk="0" hangingPunct="1">
        <a:lnSpc>
          <a:spcPct val="90000"/>
        </a:lnSpc>
        <a:spcBef>
          <a:spcPts val="969"/>
        </a:spcBef>
        <a:buFont typeface="Arial" panose="020B0604020202020204" pitchFamily="34" charset="0"/>
        <a:buChar char="•"/>
        <a:defRPr sz="2712" kern="1200">
          <a:solidFill>
            <a:schemeClr val="tx1"/>
          </a:solidFill>
          <a:latin typeface="+mn-lt"/>
          <a:ea typeface="+mn-ea"/>
          <a:cs typeface="+mn-cs"/>
        </a:defRPr>
      </a:lvl1pPr>
      <a:lvl2pPr marL="664266" indent="-221422" algn="l" defTabSz="885688" rtl="0" eaLnBrk="1" latinLnBrk="0" hangingPunct="1">
        <a:lnSpc>
          <a:spcPct val="90000"/>
        </a:lnSpc>
        <a:spcBef>
          <a:spcPts val="484"/>
        </a:spcBef>
        <a:buFont typeface="Arial" panose="020B0604020202020204" pitchFamily="34" charset="0"/>
        <a:buChar char="•"/>
        <a:defRPr sz="2325" kern="1200">
          <a:solidFill>
            <a:schemeClr val="tx1"/>
          </a:solidFill>
          <a:latin typeface="+mn-lt"/>
          <a:ea typeface="+mn-ea"/>
          <a:cs typeface="+mn-cs"/>
        </a:defRPr>
      </a:lvl2pPr>
      <a:lvl3pPr marL="1107110" indent="-221422" algn="l" defTabSz="885688" rtl="0" eaLnBrk="1" latinLnBrk="0" hangingPunct="1">
        <a:lnSpc>
          <a:spcPct val="90000"/>
        </a:lnSpc>
        <a:spcBef>
          <a:spcPts val="484"/>
        </a:spcBef>
        <a:buFont typeface="Arial" panose="020B0604020202020204" pitchFamily="34" charset="0"/>
        <a:buChar char="•"/>
        <a:defRPr sz="1937" kern="1200">
          <a:solidFill>
            <a:schemeClr val="tx1"/>
          </a:solidFill>
          <a:latin typeface="+mn-lt"/>
          <a:ea typeface="+mn-ea"/>
          <a:cs typeface="+mn-cs"/>
        </a:defRPr>
      </a:lvl3pPr>
      <a:lvl4pPr marL="1549954"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4pPr>
      <a:lvl5pPr marL="1992798"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5pPr>
      <a:lvl6pPr marL="2435642"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6pPr>
      <a:lvl7pPr marL="2878485"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7pPr>
      <a:lvl8pPr marL="3321329"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8pPr>
      <a:lvl9pPr marL="3764173"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9pPr>
    </p:bodyStyle>
    <p:otherStyle>
      <a:defPPr>
        <a:defRPr lang="en-US"/>
      </a:defPPr>
      <a:lvl1pPr marL="0" algn="l" defTabSz="885688" rtl="0" eaLnBrk="1" latinLnBrk="0" hangingPunct="1">
        <a:defRPr sz="1743" kern="1200">
          <a:solidFill>
            <a:schemeClr val="tx1"/>
          </a:solidFill>
          <a:latin typeface="+mn-lt"/>
          <a:ea typeface="+mn-ea"/>
          <a:cs typeface="+mn-cs"/>
        </a:defRPr>
      </a:lvl1pPr>
      <a:lvl2pPr marL="442844" algn="l" defTabSz="885688" rtl="0" eaLnBrk="1" latinLnBrk="0" hangingPunct="1">
        <a:defRPr sz="1743" kern="1200">
          <a:solidFill>
            <a:schemeClr val="tx1"/>
          </a:solidFill>
          <a:latin typeface="+mn-lt"/>
          <a:ea typeface="+mn-ea"/>
          <a:cs typeface="+mn-cs"/>
        </a:defRPr>
      </a:lvl2pPr>
      <a:lvl3pPr marL="885688" algn="l" defTabSz="885688" rtl="0" eaLnBrk="1" latinLnBrk="0" hangingPunct="1">
        <a:defRPr sz="1743" kern="1200">
          <a:solidFill>
            <a:schemeClr val="tx1"/>
          </a:solidFill>
          <a:latin typeface="+mn-lt"/>
          <a:ea typeface="+mn-ea"/>
          <a:cs typeface="+mn-cs"/>
        </a:defRPr>
      </a:lvl3pPr>
      <a:lvl4pPr marL="1328532" algn="l" defTabSz="885688" rtl="0" eaLnBrk="1" latinLnBrk="0" hangingPunct="1">
        <a:defRPr sz="1743" kern="1200">
          <a:solidFill>
            <a:schemeClr val="tx1"/>
          </a:solidFill>
          <a:latin typeface="+mn-lt"/>
          <a:ea typeface="+mn-ea"/>
          <a:cs typeface="+mn-cs"/>
        </a:defRPr>
      </a:lvl4pPr>
      <a:lvl5pPr marL="1771376" algn="l" defTabSz="885688" rtl="0" eaLnBrk="1" latinLnBrk="0" hangingPunct="1">
        <a:defRPr sz="1743" kern="1200">
          <a:solidFill>
            <a:schemeClr val="tx1"/>
          </a:solidFill>
          <a:latin typeface="+mn-lt"/>
          <a:ea typeface="+mn-ea"/>
          <a:cs typeface="+mn-cs"/>
        </a:defRPr>
      </a:lvl5pPr>
      <a:lvl6pPr marL="2214220" algn="l" defTabSz="885688" rtl="0" eaLnBrk="1" latinLnBrk="0" hangingPunct="1">
        <a:defRPr sz="1743" kern="1200">
          <a:solidFill>
            <a:schemeClr val="tx1"/>
          </a:solidFill>
          <a:latin typeface="+mn-lt"/>
          <a:ea typeface="+mn-ea"/>
          <a:cs typeface="+mn-cs"/>
        </a:defRPr>
      </a:lvl6pPr>
      <a:lvl7pPr marL="2657064" algn="l" defTabSz="885688" rtl="0" eaLnBrk="1" latinLnBrk="0" hangingPunct="1">
        <a:defRPr sz="1743" kern="1200">
          <a:solidFill>
            <a:schemeClr val="tx1"/>
          </a:solidFill>
          <a:latin typeface="+mn-lt"/>
          <a:ea typeface="+mn-ea"/>
          <a:cs typeface="+mn-cs"/>
        </a:defRPr>
      </a:lvl7pPr>
      <a:lvl8pPr marL="3099907" algn="l" defTabSz="885688" rtl="0" eaLnBrk="1" latinLnBrk="0" hangingPunct="1">
        <a:defRPr sz="1743" kern="1200">
          <a:solidFill>
            <a:schemeClr val="tx1"/>
          </a:solidFill>
          <a:latin typeface="+mn-lt"/>
          <a:ea typeface="+mn-ea"/>
          <a:cs typeface="+mn-cs"/>
        </a:defRPr>
      </a:lvl8pPr>
      <a:lvl9pPr marL="3542751" algn="l" defTabSz="885688" rtl="0" eaLnBrk="1" latinLnBrk="0" hangingPunct="1">
        <a:defRPr sz="17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18" Type="http://schemas.openxmlformats.org/officeDocument/2006/relationships/slide" Target="slide20.xml"/><Relationship Id="rId3" Type="http://schemas.openxmlformats.org/officeDocument/2006/relationships/slideLayout" Target="../slideLayouts/slideLayout2.xml"/><Relationship Id="rId21" Type="http://schemas.openxmlformats.org/officeDocument/2006/relationships/image" Target="../media/image13.png"/><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slide" Target="slide16.xml"/><Relationship Id="rId2" Type="http://schemas.openxmlformats.org/officeDocument/2006/relationships/audio" Target="../media/media2.m4a"/><Relationship Id="rId16" Type="http://schemas.openxmlformats.org/officeDocument/2006/relationships/slide" Target="slide15.xml"/><Relationship Id="rId20" Type="http://schemas.openxmlformats.org/officeDocument/2006/relationships/slide" Target="slide22.xml"/><Relationship Id="rId1" Type="http://schemas.microsoft.com/office/2007/relationships/media" Target="../media/media2.m4a"/><Relationship Id="rId6" Type="http://schemas.openxmlformats.org/officeDocument/2006/relationships/slide" Target="slide4.xml"/><Relationship Id="rId11" Type="http://schemas.openxmlformats.org/officeDocument/2006/relationships/slide" Target="slide10.xml"/><Relationship Id="rId5" Type="http://schemas.openxmlformats.org/officeDocument/2006/relationships/slide" Target="slide2.xml"/><Relationship Id="rId15" Type="http://schemas.openxmlformats.org/officeDocument/2006/relationships/slide" Target="slide14.xml"/><Relationship Id="rId10" Type="http://schemas.openxmlformats.org/officeDocument/2006/relationships/slide" Target="slide9.xml"/><Relationship Id="rId19" Type="http://schemas.openxmlformats.org/officeDocument/2006/relationships/slide" Target="slide21.xml"/><Relationship Id="rId4" Type="http://schemas.openxmlformats.org/officeDocument/2006/relationships/notesSlide" Target="../notesSlides/notesSlide2.xml"/><Relationship Id="rId9" Type="http://schemas.openxmlformats.org/officeDocument/2006/relationships/slide" Target="slide8.xml"/><Relationship Id="rId14"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www.bitcni.org.uk/niebs" TargetMode="External"/><Relationship Id="rId5" Type="http://schemas.openxmlformats.org/officeDocument/2006/relationships/hyperlink" Target="mailto:environment@bitcni.org.uk"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3.xml"/><Relationship Id="rId7" Type="http://schemas.openxmlformats.org/officeDocument/2006/relationships/image" Target="../media/image1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6.jp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png"/><Relationship Id="rId5" Type="http://schemas.openxmlformats.org/officeDocument/2006/relationships/hyperlink" Target="http://www.bitcni.org.uk/nieb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the moon&#10;&#10;Description generated with high confidence">
            <a:extLst>
              <a:ext uri="{FF2B5EF4-FFF2-40B4-BE49-F238E27FC236}">
                <a16:creationId xmlns:a16="http://schemas.microsoft.com/office/drawing/2014/main" id="{25029CAC-B10F-407A-A428-8109CDA11641}"/>
              </a:ext>
            </a:extLst>
          </p:cNvPr>
          <p:cNvPicPr>
            <a:picLocks noChangeAspect="1"/>
          </p:cNvPicPr>
          <p:nvPr/>
        </p:nvPicPr>
        <p:blipFill rotWithShape="1">
          <a:blip r:embed="rId5"/>
          <a:srcRect r="22866" b="22624"/>
          <a:stretch/>
        </p:blipFill>
        <p:spPr>
          <a:xfrm>
            <a:off x="6714699" y="1133322"/>
            <a:ext cx="5706767" cy="5724678"/>
          </a:xfrm>
          <a:prstGeom prst="rect">
            <a:avLst/>
          </a:prstGeom>
        </p:spPr>
      </p:pic>
      <p:sp>
        <p:nvSpPr>
          <p:cNvPr id="3" name="Title 2">
            <a:extLst>
              <a:ext uri="{FF2B5EF4-FFF2-40B4-BE49-F238E27FC236}">
                <a16:creationId xmlns:a16="http://schemas.microsoft.com/office/drawing/2014/main" id="{77135C41-2822-C248-9487-FFDCB9B1F1E6}"/>
              </a:ext>
            </a:extLst>
          </p:cNvPr>
          <p:cNvSpPr>
            <a:spLocks noGrp="1"/>
          </p:cNvSpPr>
          <p:nvPr>
            <p:ph type="title"/>
          </p:nvPr>
        </p:nvSpPr>
        <p:spPr>
          <a:xfrm>
            <a:off x="865795" y="2254417"/>
            <a:ext cx="8199174" cy="2494185"/>
          </a:xfrm>
        </p:spPr>
        <p:txBody>
          <a:bodyPr lIns="0" tIns="0" rIns="0" bIns="0" anchor="t"/>
          <a:lstStyle/>
          <a:p>
            <a:r>
              <a:rPr lang="en-US" sz="5400" dirty="0">
                <a:solidFill>
                  <a:srgbClr val="223D74"/>
                </a:solidFill>
                <a:latin typeface="Arial Black"/>
              </a:rPr>
              <a:t>One world, </a:t>
            </a:r>
            <a:br>
              <a:rPr lang="en-US" sz="5400" dirty="0">
                <a:solidFill>
                  <a:srgbClr val="223D74"/>
                </a:solidFill>
                <a:latin typeface="Arial Black"/>
              </a:rPr>
            </a:br>
            <a:r>
              <a:rPr lang="en-US" sz="5400" dirty="0">
                <a:solidFill>
                  <a:srgbClr val="223D74"/>
                </a:solidFill>
                <a:latin typeface="Arial Black"/>
              </a:rPr>
              <a:t>everyone's responsibility </a:t>
            </a:r>
          </a:p>
        </p:txBody>
      </p:sp>
      <p:sp>
        <p:nvSpPr>
          <p:cNvPr id="4" name="Content Placeholder 3">
            <a:extLst>
              <a:ext uri="{FF2B5EF4-FFF2-40B4-BE49-F238E27FC236}">
                <a16:creationId xmlns:a16="http://schemas.microsoft.com/office/drawing/2014/main" id="{F6035CB1-0968-AF48-9DA4-FE79FEE930F4}"/>
              </a:ext>
            </a:extLst>
          </p:cNvPr>
          <p:cNvSpPr>
            <a:spLocks noGrp="1"/>
          </p:cNvSpPr>
          <p:nvPr>
            <p:ph sz="half" idx="2"/>
          </p:nvPr>
        </p:nvSpPr>
        <p:spPr>
          <a:xfrm>
            <a:off x="1408465" y="1811419"/>
            <a:ext cx="5306234" cy="221599"/>
          </a:xfrm>
        </p:spPr>
        <p:txBody>
          <a:bodyPr wrap="square" lIns="0" tIns="0" rIns="0" bIns="0" anchor="t">
            <a:spAutoFit/>
          </a:bodyPr>
          <a:lstStyle/>
          <a:p>
            <a:r>
              <a:rPr lang="en-US" sz="1600" dirty="0">
                <a:latin typeface="Arial"/>
                <a:cs typeface="Arial"/>
              </a:rPr>
              <a:t>2020 NI Environmental Benchmarking Survey Webcast</a:t>
            </a:r>
            <a:endParaRPr lang="en-US" sz="1600" dirty="0"/>
          </a:p>
        </p:txBody>
      </p:sp>
      <p:sp>
        <p:nvSpPr>
          <p:cNvPr id="5" name="Content Placeholder 4">
            <a:extLst>
              <a:ext uri="{FF2B5EF4-FFF2-40B4-BE49-F238E27FC236}">
                <a16:creationId xmlns:a16="http://schemas.microsoft.com/office/drawing/2014/main" id="{1DD77384-8495-D846-BD35-CE5AD292A1C4}"/>
              </a:ext>
            </a:extLst>
          </p:cNvPr>
          <p:cNvSpPr>
            <a:spLocks noGrp="1"/>
          </p:cNvSpPr>
          <p:nvPr>
            <p:ph sz="half" idx="10"/>
          </p:nvPr>
        </p:nvSpPr>
        <p:spPr>
          <a:xfrm>
            <a:off x="3972232" y="4619670"/>
            <a:ext cx="2777917" cy="221599"/>
          </a:xfrm>
        </p:spPr>
        <p:txBody>
          <a:bodyPr/>
          <a:lstStyle/>
          <a:p>
            <a:r>
              <a:rPr lang="en-US" sz="1600" dirty="0">
                <a:solidFill>
                  <a:srgbClr val="00AEEF"/>
                </a:solidFill>
              </a:rPr>
              <a:t>www.bitcni.org.uk/NIEBS</a:t>
            </a:r>
          </a:p>
        </p:txBody>
      </p:sp>
      <p:pic>
        <p:nvPicPr>
          <p:cNvPr id="6" name="Picture 5">
            <a:extLst>
              <a:ext uri="{FF2B5EF4-FFF2-40B4-BE49-F238E27FC236}">
                <a16:creationId xmlns:a16="http://schemas.microsoft.com/office/drawing/2014/main" id="{F0389116-0C0F-4C76-88BE-A93B80996522}"/>
              </a:ext>
            </a:extLst>
          </p:cNvPr>
          <p:cNvPicPr>
            <a:picLocks noChangeAspect="1"/>
          </p:cNvPicPr>
          <p:nvPr/>
        </p:nvPicPr>
        <p:blipFill>
          <a:blip r:embed="rId6"/>
          <a:stretch>
            <a:fillRect/>
          </a:stretch>
        </p:blipFill>
        <p:spPr>
          <a:xfrm>
            <a:off x="430610" y="1811620"/>
            <a:ext cx="870370" cy="951438"/>
          </a:xfrm>
          <a:prstGeom prst="rect">
            <a:avLst/>
          </a:prstGeom>
        </p:spPr>
      </p:pic>
      <p:pic>
        <p:nvPicPr>
          <p:cNvPr id="8" name="Picture 7">
            <a:extLst>
              <a:ext uri="{FF2B5EF4-FFF2-40B4-BE49-F238E27FC236}">
                <a16:creationId xmlns:a16="http://schemas.microsoft.com/office/drawing/2014/main" id="{9E61088C-BDBE-40B8-9B81-6A2A111FE47E}"/>
              </a:ext>
            </a:extLst>
          </p:cNvPr>
          <p:cNvPicPr>
            <a:picLocks noChangeAspect="1"/>
          </p:cNvPicPr>
          <p:nvPr/>
        </p:nvPicPr>
        <p:blipFill>
          <a:blip r:embed="rId7"/>
          <a:stretch>
            <a:fillRect/>
          </a:stretch>
        </p:blipFill>
        <p:spPr>
          <a:xfrm>
            <a:off x="6880632" y="3847004"/>
            <a:ext cx="854594" cy="951438"/>
          </a:xfrm>
          <a:prstGeom prst="rect">
            <a:avLst/>
          </a:prstGeom>
        </p:spPr>
      </p:pic>
      <p:pic>
        <p:nvPicPr>
          <p:cNvPr id="7" name="Audio 6">
            <a:hlinkClick r:id="" action="ppaction://media"/>
            <a:extLst>
              <a:ext uri="{FF2B5EF4-FFF2-40B4-BE49-F238E27FC236}">
                <a16:creationId xmlns:a16="http://schemas.microsoft.com/office/drawing/2014/main" id="{9321F691-5292-4FD5-AC34-48FCF092EC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300" y="6337300"/>
            <a:ext cx="304800" cy="304800"/>
          </a:xfrm>
          <a:prstGeom prst="rect">
            <a:avLst/>
          </a:prstGeom>
        </p:spPr>
      </p:pic>
      <p:pic>
        <p:nvPicPr>
          <p:cNvPr id="9" name="Picture 8" descr="A close up of a sign&#10;&#10;Description automatically generated">
            <a:extLst>
              <a:ext uri="{FF2B5EF4-FFF2-40B4-BE49-F238E27FC236}">
                <a16:creationId xmlns:a16="http://schemas.microsoft.com/office/drawing/2014/main" id="{89E38B50-2324-45D9-9EC1-D3E8F6EDD3A5}"/>
              </a:ext>
            </a:extLst>
          </p:cNvPr>
          <p:cNvPicPr>
            <a:picLocks noChangeAspect="1"/>
          </p:cNvPicPr>
          <p:nvPr/>
        </p:nvPicPr>
        <p:blipFill>
          <a:blip r:embed="rId9"/>
          <a:stretch>
            <a:fillRect/>
          </a:stretch>
        </p:blipFill>
        <p:spPr>
          <a:xfrm>
            <a:off x="268439" y="5980840"/>
            <a:ext cx="719703" cy="521878"/>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76C0FB9D-EB9F-48DB-B50A-5474BB9FB997}"/>
              </a:ext>
            </a:extLst>
          </p:cNvPr>
          <p:cNvPicPr>
            <a:picLocks noChangeAspect="1"/>
          </p:cNvPicPr>
          <p:nvPr/>
        </p:nvPicPr>
        <p:blipFill>
          <a:blip r:embed="rId10"/>
          <a:stretch>
            <a:fillRect/>
          </a:stretch>
        </p:blipFill>
        <p:spPr>
          <a:xfrm>
            <a:off x="1622705" y="6015496"/>
            <a:ext cx="2107904" cy="543705"/>
          </a:xfrm>
          <a:prstGeom prst="rect">
            <a:avLst/>
          </a:prstGeom>
        </p:spPr>
      </p:pic>
      <p:sp>
        <p:nvSpPr>
          <p:cNvPr id="12" name="TextBox 11">
            <a:extLst>
              <a:ext uri="{FF2B5EF4-FFF2-40B4-BE49-F238E27FC236}">
                <a16:creationId xmlns:a16="http://schemas.microsoft.com/office/drawing/2014/main" id="{837263B2-91E9-401D-AA5A-7C1C589682C0}"/>
              </a:ext>
            </a:extLst>
          </p:cNvPr>
          <p:cNvSpPr txBox="1"/>
          <p:nvPr/>
        </p:nvSpPr>
        <p:spPr>
          <a:xfrm>
            <a:off x="123050" y="5623476"/>
            <a:ext cx="1206029" cy="246221"/>
          </a:xfrm>
          <a:prstGeom prst="rect">
            <a:avLst/>
          </a:prstGeom>
          <a:noFill/>
        </p:spPr>
        <p:txBody>
          <a:bodyPr wrap="square" rtlCol="0">
            <a:spAutoFit/>
          </a:bodyPr>
          <a:lstStyle/>
          <a:p>
            <a:r>
              <a:rPr lang="en-GB" sz="1000" b="1" dirty="0">
                <a:solidFill>
                  <a:srgbClr val="223D74"/>
                </a:solidFill>
              </a:rPr>
              <a:t>SPONSORED BY</a:t>
            </a:r>
          </a:p>
        </p:txBody>
      </p:sp>
      <p:sp>
        <p:nvSpPr>
          <p:cNvPr id="13" name="TextBox 12">
            <a:extLst>
              <a:ext uri="{FF2B5EF4-FFF2-40B4-BE49-F238E27FC236}">
                <a16:creationId xmlns:a16="http://schemas.microsoft.com/office/drawing/2014/main" id="{CBF3CED9-0380-46C4-AB15-5C5B59F5D605}"/>
              </a:ext>
            </a:extLst>
          </p:cNvPr>
          <p:cNvSpPr txBox="1"/>
          <p:nvPr/>
        </p:nvSpPr>
        <p:spPr>
          <a:xfrm>
            <a:off x="1519660" y="5623475"/>
            <a:ext cx="1206029" cy="246221"/>
          </a:xfrm>
          <a:prstGeom prst="rect">
            <a:avLst/>
          </a:prstGeom>
          <a:noFill/>
        </p:spPr>
        <p:txBody>
          <a:bodyPr wrap="square" rtlCol="0">
            <a:spAutoFit/>
          </a:bodyPr>
          <a:lstStyle/>
          <a:p>
            <a:r>
              <a:rPr lang="en-GB" sz="1000" b="1" dirty="0">
                <a:solidFill>
                  <a:srgbClr val="223D74"/>
                </a:solidFill>
              </a:rPr>
              <a:t>SUPPORTED</a:t>
            </a:r>
            <a:r>
              <a:rPr lang="en-GB" sz="1000" b="1" dirty="0">
                <a:solidFill>
                  <a:schemeClr val="bg1"/>
                </a:solidFill>
              </a:rPr>
              <a:t> </a:t>
            </a:r>
            <a:r>
              <a:rPr lang="en-GB" sz="1000" b="1" dirty="0">
                <a:solidFill>
                  <a:srgbClr val="223D74"/>
                </a:solidFill>
              </a:rPr>
              <a:t>BY</a:t>
            </a:r>
          </a:p>
        </p:txBody>
      </p:sp>
    </p:spTree>
    <p:extLst>
      <p:ext uri="{BB962C8B-B14F-4D97-AF65-F5344CB8AC3E}">
        <p14:creationId xmlns:p14="http://schemas.microsoft.com/office/powerpoint/2010/main" val="3258242182"/>
      </p:ext>
    </p:extLst>
  </p:cSld>
  <p:clrMapOvr>
    <a:masterClrMapping/>
  </p:clrMapOvr>
  <mc:AlternateContent xmlns:mc="http://schemas.openxmlformats.org/markup-compatibility/2006" xmlns:p14="http://schemas.microsoft.com/office/powerpoint/2010/main">
    <mc:Choice Requires="p14">
      <p:transition spd="slow" p14:dur="2000" advTm="6958"/>
    </mc:Choice>
    <mc:Fallback xmlns="">
      <p:transition spd="slow" advTm="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3AD65-6CD5-4437-854E-04FE6CAC5294}"/>
              </a:ext>
            </a:extLst>
          </p:cNvPr>
          <p:cNvSpPr>
            <a:spLocks noGrp="1"/>
          </p:cNvSpPr>
          <p:nvPr>
            <p:ph type="body" sz="half" idx="12"/>
          </p:nvPr>
        </p:nvSpPr>
        <p:spPr/>
        <p:txBody>
          <a:bodyPr/>
          <a:lstStyle/>
          <a:p>
            <a:r>
              <a:rPr lang="en-GB" dirty="0"/>
              <a:t>Small business survey</a:t>
            </a:r>
          </a:p>
        </p:txBody>
      </p:sp>
      <p:sp>
        <p:nvSpPr>
          <p:cNvPr id="3" name="Text Placeholder 2">
            <a:extLst>
              <a:ext uri="{FF2B5EF4-FFF2-40B4-BE49-F238E27FC236}">
                <a16:creationId xmlns:a16="http://schemas.microsoft.com/office/drawing/2014/main" id="{25193241-9E62-4F03-A767-0F1B4204E420}"/>
              </a:ext>
            </a:extLst>
          </p:cNvPr>
          <p:cNvSpPr>
            <a:spLocks noGrp="1"/>
          </p:cNvSpPr>
          <p:nvPr>
            <p:ph type="body" sz="half" idx="11"/>
          </p:nvPr>
        </p:nvSpPr>
        <p:spPr/>
        <p:txBody>
          <a:bodyPr/>
          <a:lstStyle/>
          <a:p>
            <a:r>
              <a:rPr lang="en-GB" dirty="0"/>
              <a:t>Open to organisations with </a:t>
            </a:r>
            <a:r>
              <a:rPr lang="en-GB" b="1" dirty="0"/>
              <a:t>less than </a:t>
            </a:r>
            <a:r>
              <a:rPr lang="en-GB" dirty="0"/>
              <a:t>25 employees</a:t>
            </a:r>
          </a:p>
          <a:p>
            <a:r>
              <a:rPr lang="en-GB" dirty="0"/>
              <a:t>Shortened version of main Survey</a:t>
            </a:r>
          </a:p>
          <a:p>
            <a:r>
              <a:rPr lang="en-GB" dirty="0"/>
              <a:t>Award for top performing small business</a:t>
            </a:r>
          </a:p>
          <a:p>
            <a:endParaRPr lang="en-GB" dirty="0"/>
          </a:p>
        </p:txBody>
      </p:sp>
      <p:pic>
        <p:nvPicPr>
          <p:cNvPr id="9" name="Chart Placeholder 8">
            <a:extLst>
              <a:ext uri="{FF2B5EF4-FFF2-40B4-BE49-F238E27FC236}">
                <a16:creationId xmlns:a16="http://schemas.microsoft.com/office/drawing/2014/main" id="{CD847E09-B6A9-4723-911D-D31B2F615639}"/>
              </a:ext>
            </a:extLst>
          </p:cNvPr>
          <p:cNvPicPr>
            <a:picLocks noGrp="1" noChangeAspect="1"/>
          </p:cNvPicPr>
          <p:nvPr>
            <p:ph type="chart" sz="quarter" idx="34"/>
          </p:nvPr>
        </p:nvPicPr>
        <p:blipFill rotWithShape="1">
          <a:blip r:embed="rId5"/>
          <a:srcRect l="1786" t="-368" r="18241" b="368"/>
          <a:stretch/>
        </p:blipFill>
        <p:spPr>
          <a:xfrm>
            <a:off x="5353881" y="2560059"/>
            <a:ext cx="6586331" cy="1944740"/>
          </a:xfrm>
          <a:prstGeom prst="rect">
            <a:avLst/>
          </a:prstGeom>
        </p:spPr>
      </p:pic>
      <p:sp>
        <p:nvSpPr>
          <p:cNvPr id="8" name="Footer Placeholder 7">
            <a:extLst>
              <a:ext uri="{FF2B5EF4-FFF2-40B4-BE49-F238E27FC236}">
                <a16:creationId xmlns:a16="http://schemas.microsoft.com/office/drawing/2014/main" id="{BF65C25B-D6A2-4736-A63A-8BF85D8872DB}"/>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5" name="Audio 4">
            <a:hlinkClick r:id="" action="ppaction://media"/>
            <a:extLst>
              <a:ext uri="{FF2B5EF4-FFF2-40B4-BE49-F238E27FC236}">
                <a16:creationId xmlns:a16="http://schemas.microsoft.com/office/drawing/2014/main" id="{7E0ACEEE-DDA0-4F50-AADA-A784455D0A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566980662"/>
      </p:ext>
    </p:extLst>
  </p:cSld>
  <p:clrMapOvr>
    <a:masterClrMapping/>
  </p:clrMapOvr>
  <mc:AlternateContent xmlns:mc="http://schemas.openxmlformats.org/markup-compatibility/2006" xmlns:p14="http://schemas.microsoft.com/office/powerpoint/2010/main">
    <mc:Choice Requires="p14">
      <p:transition spd="slow" p14:dur="2000" advTm="44180"/>
    </mc:Choice>
    <mc:Fallback xmlns="">
      <p:transition spd="slow" advTm="44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C61EE93-D454-44B8-BE3E-F843636721EC}"/>
              </a:ext>
            </a:extLst>
          </p:cNvPr>
          <p:cNvSpPr>
            <a:spLocks noGrp="1"/>
          </p:cNvSpPr>
          <p:nvPr>
            <p:ph type="body" sz="half" idx="12"/>
          </p:nvPr>
        </p:nvSpPr>
        <p:spPr/>
        <p:txBody>
          <a:bodyPr/>
          <a:lstStyle/>
          <a:p>
            <a:r>
              <a:rPr lang="en-GB" dirty="0"/>
              <a:t>Bring a business </a:t>
            </a:r>
          </a:p>
        </p:txBody>
      </p:sp>
      <p:sp>
        <p:nvSpPr>
          <p:cNvPr id="10" name="Text Placeholder 9">
            <a:extLst>
              <a:ext uri="{FF2B5EF4-FFF2-40B4-BE49-F238E27FC236}">
                <a16:creationId xmlns:a16="http://schemas.microsoft.com/office/drawing/2014/main" id="{DFAC6D4F-2198-42ED-A717-45F2C5F53D33}"/>
              </a:ext>
            </a:extLst>
          </p:cNvPr>
          <p:cNvSpPr>
            <a:spLocks noGrp="1"/>
          </p:cNvSpPr>
          <p:nvPr>
            <p:ph type="body" sz="half" idx="2"/>
          </p:nvPr>
        </p:nvSpPr>
        <p:spPr/>
        <p:txBody>
          <a:bodyPr/>
          <a:lstStyle/>
          <a:p>
            <a:r>
              <a:rPr lang="en-GB" dirty="0"/>
              <a:t>Gain </a:t>
            </a:r>
            <a:r>
              <a:rPr lang="en-GB" i="1" dirty="0"/>
              <a:t>bonus</a:t>
            </a:r>
            <a:r>
              <a:rPr lang="en-GB" dirty="0"/>
              <a:t> points by ‘bringing a business’</a:t>
            </a:r>
          </a:p>
        </p:txBody>
      </p:sp>
      <p:sp>
        <p:nvSpPr>
          <p:cNvPr id="12" name="Text Placeholder 11">
            <a:extLst>
              <a:ext uri="{FF2B5EF4-FFF2-40B4-BE49-F238E27FC236}">
                <a16:creationId xmlns:a16="http://schemas.microsoft.com/office/drawing/2014/main" id="{073CB9C5-D552-4E7D-A436-43484BBFCE69}"/>
              </a:ext>
            </a:extLst>
          </p:cNvPr>
          <p:cNvSpPr>
            <a:spLocks noGrp="1"/>
          </p:cNvSpPr>
          <p:nvPr>
            <p:ph type="body" sz="half" idx="13"/>
          </p:nvPr>
        </p:nvSpPr>
        <p:spPr/>
        <p:txBody>
          <a:bodyPr/>
          <a:lstStyle/>
          <a:p>
            <a:r>
              <a:rPr lang="en-GB" b="1" dirty="0"/>
              <a:t>Introducing another business to the Survey</a:t>
            </a:r>
            <a:endParaRPr lang="en-GB" dirty="0"/>
          </a:p>
        </p:txBody>
      </p:sp>
      <p:sp>
        <p:nvSpPr>
          <p:cNvPr id="13" name="Text Placeholder 12">
            <a:extLst>
              <a:ext uri="{FF2B5EF4-FFF2-40B4-BE49-F238E27FC236}">
                <a16:creationId xmlns:a16="http://schemas.microsoft.com/office/drawing/2014/main" id="{52FBCCDC-1C8C-4AA0-8FC2-B6093C2B0271}"/>
              </a:ext>
            </a:extLst>
          </p:cNvPr>
          <p:cNvSpPr>
            <a:spLocks noGrp="1"/>
          </p:cNvSpPr>
          <p:nvPr>
            <p:ph type="body" sz="half" idx="17"/>
          </p:nvPr>
        </p:nvSpPr>
        <p:spPr/>
        <p:txBody>
          <a:bodyPr/>
          <a:lstStyle/>
          <a:p>
            <a:r>
              <a:rPr lang="en-GB" b="1" dirty="0"/>
              <a:t>Mentoring relationship with the business</a:t>
            </a:r>
            <a:endParaRPr lang="en-GB" dirty="0"/>
          </a:p>
        </p:txBody>
      </p:sp>
      <p:sp>
        <p:nvSpPr>
          <p:cNvPr id="14" name="Text Placeholder 13">
            <a:extLst>
              <a:ext uri="{FF2B5EF4-FFF2-40B4-BE49-F238E27FC236}">
                <a16:creationId xmlns:a16="http://schemas.microsoft.com/office/drawing/2014/main" id="{DB775B61-2679-46E9-91BA-967EDE130681}"/>
              </a:ext>
            </a:extLst>
          </p:cNvPr>
          <p:cNvSpPr>
            <a:spLocks noGrp="1"/>
          </p:cNvSpPr>
          <p:nvPr>
            <p:ph type="body" sz="half" idx="18"/>
          </p:nvPr>
        </p:nvSpPr>
        <p:spPr/>
        <p:txBody>
          <a:bodyPr/>
          <a:lstStyle/>
          <a:p>
            <a:r>
              <a:rPr lang="en-GB" b="1" dirty="0"/>
              <a:t>For helping the business to complete the 2020 Survey</a:t>
            </a:r>
            <a:endParaRPr lang="en-GB" dirty="0"/>
          </a:p>
        </p:txBody>
      </p:sp>
      <p:sp>
        <p:nvSpPr>
          <p:cNvPr id="15" name="Text Placeholder 14">
            <a:extLst>
              <a:ext uri="{FF2B5EF4-FFF2-40B4-BE49-F238E27FC236}">
                <a16:creationId xmlns:a16="http://schemas.microsoft.com/office/drawing/2014/main" id="{CE32A52A-24E7-43D3-8FDC-CDA5581ED282}"/>
              </a:ext>
            </a:extLst>
          </p:cNvPr>
          <p:cNvSpPr>
            <a:spLocks noGrp="1"/>
          </p:cNvSpPr>
          <p:nvPr>
            <p:ph type="body" sz="half" idx="19"/>
          </p:nvPr>
        </p:nvSpPr>
        <p:spPr/>
        <p:txBody>
          <a:bodyPr/>
          <a:lstStyle/>
          <a:p>
            <a:endParaRPr lang="en-GB" dirty="0"/>
          </a:p>
        </p:txBody>
      </p:sp>
      <p:sp>
        <p:nvSpPr>
          <p:cNvPr id="9" name="Footer Placeholder 8">
            <a:extLst>
              <a:ext uri="{FF2B5EF4-FFF2-40B4-BE49-F238E27FC236}">
                <a16:creationId xmlns:a16="http://schemas.microsoft.com/office/drawing/2014/main" id="{783AD348-A7B8-456A-96BB-B7339EB54EC1}"/>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sp>
        <p:nvSpPr>
          <p:cNvPr id="17" name="Rectangle 16">
            <a:extLst>
              <a:ext uri="{FF2B5EF4-FFF2-40B4-BE49-F238E27FC236}">
                <a16:creationId xmlns:a16="http://schemas.microsoft.com/office/drawing/2014/main" id="{7A8382AB-416A-4D01-9C29-2BC5F5AEC325}"/>
              </a:ext>
            </a:extLst>
          </p:cNvPr>
          <p:cNvSpPr/>
          <p:nvPr/>
        </p:nvSpPr>
        <p:spPr>
          <a:xfrm>
            <a:off x="4320209" y="4749348"/>
            <a:ext cx="3935895" cy="1399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Audio 6">
            <a:hlinkClick r:id="" action="ppaction://media"/>
            <a:extLst>
              <a:ext uri="{FF2B5EF4-FFF2-40B4-BE49-F238E27FC236}">
                <a16:creationId xmlns:a16="http://schemas.microsoft.com/office/drawing/2014/main" id="{71CFEF6F-A812-4538-B1DB-884642921C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997576271"/>
      </p:ext>
    </p:extLst>
  </p:cSld>
  <p:clrMapOvr>
    <a:masterClrMapping/>
  </p:clrMapOvr>
  <mc:AlternateContent xmlns:mc="http://schemas.openxmlformats.org/markup-compatibility/2006" xmlns:p14="http://schemas.microsoft.com/office/powerpoint/2010/main">
    <mc:Choice Requires="p14">
      <p:transition spd="slow" p14:dur="2000" advTm="50772"/>
    </mc:Choice>
    <mc:Fallback xmlns="">
      <p:transition spd="slow" advTm="5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D9EAAA-BB61-4E0A-925F-8094FC7BBC23}"/>
              </a:ext>
            </a:extLst>
          </p:cNvPr>
          <p:cNvSpPr>
            <a:spLocks noGrp="1"/>
          </p:cNvSpPr>
          <p:nvPr>
            <p:ph type="body" sz="half" idx="12"/>
          </p:nvPr>
        </p:nvSpPr>
        <p:spPr/>
        <p:txBody>
          <a:bodyPr/>
          <a:lstStyle/>
          <a:p>
            <a:r>
              <a:rPr lang="en-GB" dirty="0">
                <a:solidFill>
                  <a:srgbClr val="E6007E"/>
                </a:solidFill>
              </a:rPr>
              <a:t>Scoring</a:t>
            </a:r>
          </a:p>
        </p:txBody>
      </p:sp>
      <p:sp>
        <p:nvSpPr>
          <p:cNvPr id="3" name="Text Placeholder 2">
            <a:extLst>
              <a:ext uri="{FF2B5EF4-FFF2-40B4-BE49-F238E27FC236}">
                <a16:creationId xmlns:a16="http://schemas.microsoft.com/office/drawing/2014/main" id="{7ED13857-0DC4-4F4F-B3F0-6D7644BDED9A}"/>
              </a:ext>
            </a:extLst>
          </p:cNvPr>
          <p:cNvSpPr>
            <a:spLocks noGrp="1"/>
          </p:cNvSpPr>
          <p:nvPr>
            <p:ph type="body" sz="half" idx="11"/>
          </p:nvPr>
        </p:nvSpPr>
        <p:spPr>
          <a:xfrm>
            <a:off x="468006" y="2273224"/>
            <a:ext cx="4634935" cy="3740727"/>
          </a:xfrm>
        </p:spPr>
        <p:txBody>
          <a:bodyPr/>
          <a:lstStyle/>
          <a:p>
            <a:pPr fontAlgn="base"/>
            <a:r>
              <a:rPr lang="en-GB" sz="2200" b="1" dirty="0">
                <a:solidFill>
                  <a:schemeClr val="accent5">
                    <a:lumMod val="75000"/>
                  </a:schemeClr>
                </a:solidFill>
              </a:rPr>
              <a:t>Platinum (&gt;90%)</a:t>
            </a:r>
          </a:p>
          <a:p>
            <a:pPr fontAlgn="base"/>
            <a:r>
              <a:rPr lang="en-GB" sz="2200" b="1" dirty="0">
                <a:solidFill>
                  <a:srgbClr val="FFFF00"/>
                </a:solidFill>
              </a:rPr>
              <a:t>Gold (80-89%)</a:t>
            </a:r>
          </a:p>
          <a:p>
            <a:pPr fontAlgn="base"/>
            <a:r>
              <a:rPr lang="en-GB" sz="2200" b="1" dirty="0">
                <a:solidFill>
                  <a:schemeClr val="accent6">
                    <a:lumMod val="60000"/>
                    <a:lumOff val="40000"/>
                  </a:schemeClr>
                </a:solidFill>
              </a:rPr>
              <a:t>Silver (60-79%)</a:t>
            </a:r>
          </a:p>
          <a:p>
            <a:pPr fontAlgn="base"/>
            <a:r>
              <a:rPr lang="en-GB" sz="2200" b="1" dirty="0">
                <a:solidFill>
                  <a:schemeClr val="accent3">
                    <a:lumMod val="75000"/>
                  </a:schemeClr>
                </a:solidFill>
              </a:rPr>
              <a:t>Bronze (40-59%)</a:t>
            </a:r>
          </a:p>
          <a:p>
            <a:pPr fontAlgn="base"/>
            <a:r>
              <a:rPr lang="en-GB" sz="2200" b="1" dirty="0">
                <a:solidFill>
                  <a:srgbClr val="00B050"/>
                </a:solidFill>
              </a:rPr>
              <a:t>Green (&lt;40%)</a:t>
            </a:r>
          </a:p>
          <a:p>
            <a:pPr marL="0" indent="0">
              <a:lnSpc>
                <a:spcPct val="100000"/>
              </a:lnSpc>
              <a:buNone/>
            </a:pPr>
            <a:endParaRPr lang="en-GB" sz="2400" dirty="0"/>
          </a:p>
        </p:txBody>
      </p:sp>
      <p:sp>
        <p:nvSpPr>
          <p:cNvPr id="5" name="Rectangle 4">
            <a:extLst>
              <a:ext uri="{FF2B5EF4-FFF2-40B4-BE49-F238E27FC236}">
                <a16:creationId xmlns:a16="http://schemas.microsoft.com/office/drawing/2014/main" id="{05C56F9F-515C-452F-93B1-7CE0DD9FC9E3}"/>
              </a:ext>
            </a:extLst>
          </p:cNvPr>
          <p:cNvSpPr/>
          <p:nvPr/>
        </p:nvSpPr>
        <p:spPr>
          <a:xfrm>
            <a:off x="10946921" y="6463413"/>
            <a:ext cx="759124" cy="265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ooter Placeholder 1">
            <a:extLst>
              <a:ext uri="{FF2B5EF4-FFF2-40B4-BE49-F238E27FC236}">
                <a16:creationId xmlns:a16="http://schemas.microsoft.com/office/drawing/2014/main" id="{B8974241-2F92-4707-B286-15EBAA825A4C}"/>
              </a:ext>
            </a:extLst>
          </p:cNvPr>
          <p:cNvSpPr>
            <a:spLocks noGrp="1"/>
          </p:cNvSpPr>
          <p:nvPr>
            <p:ph type="ftr" sz="quarter" idx="3"/>
          </p:nvPr>
        </p:nvSpPr>
        <p:spPr>
          <a:xfrm>
            <a:off x="7569366" y="6239126"/>
            <a:ext cx="4114800" cy="365125"/>
          </a:xfrm>
        </p:spPr>
        <p:txBody>
          <a:bodyPr/>
          <a:lstStyle/>
          <a:p>
            <a:r>
              <a:rPr lang="en-US" dirty="0"/>
              <a:t>2020 NI Environmental Benchmarking Survey</a:t>
            </a:r>
          </a:p>
          <a:p>
            <a:r>
              <a:rPr lang="en-US" dirty="0"/>
              <a:t>environment@bitcni.org.uk</a:t>
            </a:r>
          </a:p>
        </p:txBody>
      </p:sp>
      <p:pic>
        <p:nvPicPr>
          <p:cNvPr id="4" name="Audio 3">
            <a:hlinkClick r:id="" action="ppaction://media"/>
            <a:extLst>
              <a:ext uri="{FF2B5EF4-FFF2-40B4-BE49-F238E27FC236}">
                <a16:creationId xmlns:a16="http://schemas.microsoft.com/office/drawing/2014/main" id="{43862805-FE29-4FB3-9E3A-88D4FA5C35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491651469"/>
      </p:ext>
    </p:extLst>
  </p:cSld>
  <p:clrMapOvr>
    <a:masterClrMapping/>
  </p:clrMapOvr>
  <mc:AlternateContent xmlns:mc="http://schemas.openxmlformats.org/markup-compatibility/2006" xmlns:p14="http://schemas.microsoft.com/office/powerpoint/2010/main">
    <mc:Choice Requires="p14">
      <p:transition spd="slow" p14:dur="2000" advTm="30629"/>
    </mc:Choice>
    <mc:Fallback xmlns="">
      <p:transition spd="slow" advTm="3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160426-E53C-4720-8664-A6411993D65C}"/>
              </a:ext>
            </a:extLst>
          </p:cNvPr>
          <p:cNvSpPr>
            <a:spLocks noGrp="1"/>
          </p:cNvSpPr>
          <p:nvPr>
            <p:ph type="body" sz="half" idx="12"/>
          </p:nvPr>
        </p:nvSpPr>
        <p:spPr/>
        <p:txBody>
          <a:bodyPr/>
          <a:lstStyle/>
          <a:p>
            <a:r>
              <a:rPr lang="en-GB" dirty="0"/>
              <a:t>Sections in the Survey</a:t>
            </a:r>
          </a:p>
        </p:txBody>
      </p:sp>
      <p:sp>
        <p:nvSpPr>
          <p:cNvPr id="3" name="Text Placeholder 2">
            <a:extLst>
              <a:ext uri="{FF2B5EF4-FFF2-40B4-BE49-F238E27FC236}">
                <a16:creationId xmlns:a16="http://schemas.microsoft.com/office/drawing/2014/main" id="{B673C5DF-5C4D-4D9B-B089-26F93866E75C}"/>
              </a:ext>
            </a:extLst>
          </p:cNvPr>
          <p:cNvSpPr>
            <a:spLocks noGrp="1"/>
          </p:cNvSpPr>
          <p:nvPr>
            <p:ph type="body" sz="half" idx="2"/>
          </p:nvPr>
        </p:nvSpPr>
        <p:spPr/>
        <p:txBody>
          <a:bodyPr/>
          <a:lstStyle/>
          <a:p>
            <a:r>
              <a:rPr lang="en-GB" dirty="0"/>
              <a:t>There are four sections in the 2020 NI Environmental Benchmarking Survey</a:t>
            </a:r>
          </a:p>
        </p:txBody>
      </p:sp>
      <p:sp>
        <p:nvSpPr>
          <p:cNvPr id="4" name="Text Placeholder 3">
            <a:extLst>
              <a:ext uri="{FF2B5EF4-FFF2-40B4-BE49-F238E27FC236}">
                <a16:creationId xmlns:a16="http://schemas.microsoft.com/office/drawing/2014/main" id="{5CAF2B8D-473E-4E37-B7CE-6DEDB749DCC3}"/>
              </a:ext>
            </a:extLst>
          </p:cNvPr>
          <p:cNvSpPr>
            <a:spLocks noGrp="1"/>
          </p:cNvSpPr>
          <p:nvPr>
            <p:ph type="body" sz="half" idx="13"/>
          </p:nvPr>
        </p:nvSpPr>
        <p:spPr/>
        <p:txBody>
          <a:bodyPr/>
          <a:lstStyle/>
          <a:p>
            <a:r>
              <a:rPr lang="en-GB" dirty="0"/>
              <a:t>Corporate Strategy</a:t>
            </a:r>
          </a:p>
        </p:txBody>
      </p:sp>
      <p:sp>
        <p:nvSpPr>
          <p:cNvPr id="5" name="Text Placeholder 4">
            <a:extLst>
              <a:ext uri="{FF2B5EF4-FFF2-40B4-BE49-F238E27FC236}">
                <a16:creationId xmlns:a16="http://schemas.microsoft.com/office/drawing/2014/main" id="{793E3479-C590-44A5-9DE4-42CEDF6247E5}"/>
              </a:ext>
            </a:extLst>
          </p:cNvPr>
          <p:cNvSpPr>
            <a:spLocks noGrp="1"/>
          </p:cNvSpPr>
          <p:nvPr>
            <p:ph type="body" sz="half" idx="17"/>
          </p:nvPr>
        </p:nvSpPr>
        <p:spPr/>
        <p:txBody>
          <a:bodyPr/>
          <a:lstStyle/>
          <a:p>
            <a:r>
              <a:rPr lang="en-GB" dirty="0"/>
              <a:t>Environmental Performance</a:t>
            </a:r>
          </a:p>
        </p:txBody>
      </p:sp>
      <p:sp>
        <p:nvSpPr>
          <p:cNvPr id="6" name="Text Placeholder 5">
            <a:extLst>
              <a:ext uri="{FF2B5EF4-FFF2-40B4-BE49-F238E27FC236}">
                <a16:creationId xmlns:a16="http://schemas.microsoft.com/office/drawing/2014/main" id="{38B27885-65B6-4556-8070-C8CD83BBE8CA}"/>
              </a:ext>
            </a:extLst>
          </p:cNvPr>
          <p:cNvSpPr>
            <a:spLocks noGrp="1"/>
          </p:cNvSpPr>
          <p:nvPr>
            <p:ph type="body" sz="half" idx="18"/>
          </p:nvPr>
        </p:nvSpPr>
        <p:spPr/>
        <p:txBody>
          <a:bodyPr/>
          <a:lstStyle/>
          <a:p>
            <a:r>
              <a:rPr lang="en-GB" dirty="0"/>
              <a:t>Environmental Management</a:t>
            </a:r>
          </a:p>
        </p:txBody>
      </p:sp>
      <p:sp>
        <p:nvSpPr>
          <p:cNvPr id="7" name="Text Placeholder 6">
            <a:extLst>
              <a:ext uri="{FF2B5EF4-FFF2-40B4-BE49-F238E27FC236}">
                <a16:creationId xmlns:a16="http://schemas.microsoft.com/office/drawing/2014/main" id="{BA498BC3-A999-471F-998F-02C94F64DAA1}"/>
              </a:ext>
            </a:extLst>
          </p:cNvPr>
          <p:cNvSpPr>
            <a:spLocks noGrp="1"/>
          </p:cNvSpPr>
          <p:nvPr>
            <p:ph type="body" sz="half" idx="19"/>
          </p:nvPr>
        </p:nvSpPr>
        <p:spPr/>
        <p:txBody>
          <a:bodyPr/>
          <a:lstStyle/>
          <a:p>
            <a:r>
              <a:rPr lang="en-GB" dirty="0"/>
              <a:t>Assurance </a:t>
            </a:r>
          </a:p>
        </p:txBody>
      </p:sp>
      <p:sp>
        <p:nvSpPr>
          <p:cNvPr id="9" name="Footer Placeholder 8">
            <a:extLst>
              <a:ext uri="{FF2B5EF4-FFF2-40B4-BE49-F238E27FC236}">
                <a16:creationId xmlns:a16="http://schemas.microsoft.com/office/drawing/2014/main" id="{06A35004-C622-4F68-AF90-67EDAFD701DF}"/>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10" name="Audio 9">
            <a:hlinkClick r:id="" action="ppaction://media"/>
            <a:extLst>
              <a:ext uri="{FF2B5EF4-FFF2-40B4-BE49-F238E27FC236}">
                <a16:creationId xmlns:a16="http://schemas.microsoft.com/office/drawing/2014/main" id="{E1AE0E05-2DAC-441B-8586-B19D11027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297600012"/>
      </p:ext>
    </p:extLst>
  </p:cSld>
  <p:clrMapOvr>
    <a:masterClrMapping/>
  </p:clrMapOvr>
  <mc:AlternateContent xmlns:mc="http://schemas.openxmlformats.org/markup-compatibility/2006" xmlns:p14="http://schemas.microsoft.com/office/powerpoint/2010/main">
    <mc:Choice Requires="p14">
      <p:transition spd="slow" p14:dur="2000" advTm="28481"/>
    </mc:Choice>
    <mc:Fallback xmlns="">
      <p:transition spd="slow" advTm="2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B180A8-8DC2-49C5-8EB4-4B2D5CEEA858}"/>
              </a:ext>
            </a:extLst>
          </p:cNvPr>
          <p:cNvSpPr>
            <a:spLocks noGrp="1"/>
          </p:cNvSpPr>
          <p:nvPr>
            <p:ph type="body" sz="half" idx="12"/>
          </p:nvPr>
        </p:nvSpPr>
        <p:spPr/>
        <p:txBody>
          <a:bodyPr/>
          <a:lstStyle/>
          <a:p>
            <a:r>
              <a:rPr lang="en-GB" dirty="0"/>
              <a:t>Section 1: corporate strategy</a:t>
            </a:r>
          </a:p>
        </p:txBody>
      </p:sp>
      <p:sp>
        <p:nvSpPr>
          <p:cNvPr id="3" name="Text Placeholder 2">
            <a:extLst>
              <a:ext uri="{FF2B5EF4-FFF2-40B4-BE49-F238E27FC236}">
                <a16:creationId xmlns:a16="http://schemas.microsoft.com/office/drawing/2014/main" id="{60CA79D4-21F5-439F-A4AF-21C0316A590E}"/>
              </a:ext>
            </a:extLst>
          </p:cNvPr>
          <p:cNvSpPr>
            <a:spLocks noGrp="1"/>
          </p:cNvSpPr>
          <p:nvPr>
            <p:ph type="body" sz="half" idx="11"/>
          </p:nvPr>
        </p:nvSpPr>
        <p:spPr>
          <a:xfrm>
            <a:off x="493376" y="2088573"/>
            <a:ext cx="5112293" cy="3740727"/>
          </a:xfrm>
        </p:spPr>
        <p:txBody>
          <a:bodyPr/>
          <a:lstStyle/>
          <a:p>
            <a:pPr marL="342900" indent="-342900">
              <a:buFont typeface="+mj-lt"/>
              <a:buAutoNum type="arabicPeriod"/>
            </a:pPr>
            <a:r>
              <a:rPr lang="en-GB" b="1" dirty="0"/>
              <a:t>Strategic Decision Making</a:t>
            </a:r>
          </a:p>
          <a:p>
            <a:pPr marL="342900" indent="-342900">
              <a:buFont typeface="+mj-lt"/>
              <a:buAutoNum type="arabicPeriod"/>
            </a:pPr>
            <a:r>
              <a:rPr lang="en-GB" b="1" dirty="0"/>
              <a:t>Leadership</a:t>
            </a:r>
          </a:p>
          <a:p>
            <a:pPr marL="342900" indent="-342900">
              <a:buFont typeface="+mj-lt"/>
              <a:buAutoNum type="arabicPeriod"/>
            </a:pPr>
            <a:r>
              <a:rPr lang="en-GB" b="1" dirty="0"/>
              <a:t>Stakeholder Engagement</a:t>
            </a:r>
          </a:p>
        </p:txBody>
      </p:sp>
      <p:sp>
        <p:nvSpPr>
          <p:cNvPr id="8" name="Footer Placeholder 7">
            <a:extLst>
              <a:ext uri="{FF2B5EF4-FFF2-40B4-BE49-F238E27FC236}">
                <a16:creationId xmlns:a16="http://schemas.microsoft.com/office/drawing/2014/main" id="{7A1C4E2B-1BEC-41EC-AAE2-BED4534DDFEA}"/>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7" name="Audio 6">
            <a:hlinkClick r:id="" action="ppaction://media"/>
            <a:extLst>
              <a:ext uri="{FF2B5EF4-FFF2-40B4-BE49-F238E27FC236}">
                <a16:creationId xmlns:a16="http://schemas.microsoft.com/office/drawing/2014/main" id="{81F06D88-A5F7-49A6-8DC9-9BC60C2ED2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50785737"/>
      </p:ext>
    </p:extLst>
  </p:cSld>
  <p:clrMapOvr>
    <a:masterClrMapping/>
  </p:clrMapOvr>
  <mc:AlternateContent xmlns:mc="http://schemas.openxmlformats.org/markup-compatibility/2006" xmlns:p14="http://schemas.microsoft.com/office/powerpoint/2010/main">
    <mc:Choice Requires="p14">
      <p:transition spd="slow" p14:dur="2000" advTm="26899"/>
    </mc:Choice>
    <mc:Fallback xmlns="">
      <p:transition spd="slow" advTm="2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6D5C3-4868-4405-9C30-B14061DDCC89}"/>
              </a:ext>
            </a:extLst>
          </p:cNvPr>
          <p:cNvSpPr>
            <a:spLocks noGrp="1"/>
          </p:cNvSpPr>
          <p:nvPr>
            <p:ph type="body" sz="half" idx="12"/>
          </p:nvPr>
        </p:nvSpPr>
        <p:spPr/>
        <p:txBody>
          <a:bodyPr/>
          <a:lstStyle/>
          <a:p>
            <a:r>
              <a:rPr lang="en-GB" dirty="0"/>
              <a:t>Section 2: environmental management </a:t>
            </a:r>
          </a:p>
        </p:txBody>
      </p:sp>
      <p:sp>
        <p:nvSpPr>
          <p:cNvPr id="3" name="Text Placeholder 2">
            <a:extLst>
              <a:ext uri="{FF2B5EF4-FFF2-40B4-BE49-F238E27FC236}">
                <a16:creationId xmlns:a16="http://schemas.microsoft.com/office/drawing/2014/main" id="{3695E4FD-0494-4667-A926-FC6D85FF0DC1}"/>
              </a:ext>
            </a:extLst>
          </p:cNvPr>
          <p:cNvSpPr>
            <a:spLocks noGrp="1"/>
          </p:cNvSpPr>
          <p:nvPr>
            <p:ph type="body" sz="half" idx="11"/>
          </p:nvPr>
        </p:nvSpPr>
        <p:spPr/>
        <p:txBody>
          <a:bodyPr/>
          <a:lstStyle/>
          <a:p>
            <a:pPr marL="342900" indent="-342900">
              <a:buFont typeface="+mj-lt"/>
              <a:buAutoNum type="arabicPeriod" startAt="4"/>
            </a:pPr>
            <a:r>
              <a:rPr lang="en-GB" b="1" dirty="0"/>
              <a:t>Environmental Management Systems</a:t>
            </a:r>
          </a:p>
          <a:p>
            <a:pPr marL="342900" indent="-342900">
              <a:buFont typeface="+mj-lt"/>
              <a:buAutoNum type="arabicPeriod" startAt="4"/>
            </a:pPr>
            <a:r>
              <a:rPr lang="en-GB" b="1" dirty="0"/>
              <a:t>Policy</a:t>
            </a:r>
          </a:p>
          <a:p>
            <a:pPr marL="342900" indent="-342900">
              <a:buFont typeface="+mj-lt"/>
              <a:buAutoNum type="arabicPeriod" startAt="4"/>
            </a:pPr>
            <a:r>
              <a:rPr lang="en-GB" b="1" dirty="0"/>
              <a:t>Issue</a:t>
            </a:r>
          </a:p>
          <a:p>
            <a:pPr marL="342900" indent="-342900">
              <a:buFont typeface="+mj-lt"/>
              <a:buAutoNum type="arabicPeriod" startAt="4"/>
            </a:pPr>
            <a:r>
              <a:rPr lang="en-GB" b="1" dirty="0"/>
              <a:t>Register</a:t>
            </a:r>
          </a:p>
          <a:p>
            <a:pPr marL="342900" indent="-342900">
              <a:buFont typeface="+mj-lt"/>
              <a:buAutoNum type="arabicPeriod" startAt="4"/>
            </a:pPr>
            <a:r>
              <a:rPr lang="en-GB" b="1" dirty="0"/>
              <a:t>Legislation</a:t>
            </a:r>
          </a:p>
          <a:p>
            <a:pPr marL="342900" indent="-342900">
              <a:buFont typeface="+mj-lt"/>
              <a:buAutoNum type="arabicPeriod" startAt="4"/>
            </a:pPr>
            <a:r>
              <a:rPr lang="en-GB" b="1" dirty="0"/>
              <a:t>Objectives </a:t>
            </a:r>
          </a:p>
          <a:p>
            <a:pPr marL="342900" indent="-342900">
              <a:buFont typeface="+mj-lt"/>
              <a:buAutoNum type="arabicPeriod" startAt="4"/>
            </a:pPr>
            <a:r>
              <a:rPr lang="en-GB" b="1" dirty="0"/>
              <a:t>Targets</a:t>
            </a:r>
          </a:p>
        </p:txBody>
      </p:sp>
      <p:sp>
        <p:nvSpPr>
          <p:cNvPr id="8" name="Footer Placeholder 7">
            <a:extLst>
              <a:ext uri="{FF2B5EF4-FFF2-40B4-BE49-F238E27FC236}">
                <a16:creationId xmlns:a16="http://schemas.microsoft.com/office/drawing/2014/main" id="{A03F1C35-D123-46CC-93D8-3C64FF81BEA8}"/>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5" name="Audio 4">
            <a:hlinkClick r:id="" action="ppaction://media"/>
            <a:extLst>
              <a:ext uri="{FF2B5EF4-FFF2-40B4-BE49-F238E27FC236}">
                <a16:creationId xmlns:a16="http://schemas.microsoft.com/office/drawing/2014/main" id="{3233E4BC-DCB2-415A-9030-B67BB40811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pic>
        <p:nvPicPr>
          <p:cNvPr id="6" name="Picture 5">
            <a:extLst>
              <a:ext uri="{FF2B5EF4-FFF2-40B4-BE49-F238E27FC236}">
                <a16:creationId xmlns:a16="http://schemas.microsoft.com/office/drawing/2014/main" id="{B367985D-1C46-4DC8-80EB-BDD6DC3C46EF}"/>
              </a:ext>
            </a:extLst>
          </p:cNvPr>
          <p:cNvPicPr>
            <a:picLocks noChangeAspect="1"/>
          </p:cNvPicPr>
          <p:nvPr/>
        </p:nvPicPr>
        <p:blipFill>
          <a:blip r:embed="rId6"/>
          <a:stretch>
            <a:fillRect/>
          </a:stretch>
        </p:blipFill>
        <p:spPr>
          <a:xfrm>
            <a:off x="3223180" y="2727290"/>
            <a:ext cx="8968820" cy="3381201"/>
          </a:xfrm>
          <a:prstGeom prst="rect">
            <a:avLst/>
          </a:prstGeom>
        </p:spPr>
      </p:pic>
    </p:spTree>
    <p:extLst>
      <p:ext uri="{BB962C8B-B14F-4D97-AF65-F5344CB8AC3E}">
        <p14:creationId xmlns:p14="http://schemas.microsoft.com/office/powerpoint/2010/main" val="2207661354"/>
      </p:ext>
    </p:extLst>
  </p:cSld>
  <p:clrMapOvr>
    <a:masterClrMapping/>
  </p:clrMapOvr>
  <mc:AlternateContent xmlns:mc="http://schemas.openxmlformats.org/markup-compatibility/2006" xmlns:p14="http://schemas.microsoft.com/office/powerpoint/2010/main">
    <mc:Choice Requires="p14">
      <p:transition spd="slow" p14:dur="2000" advTm="45972"/>
    </mc:Choice>
    <mc:Fallback xmlns="">
      <p:transition spd="slow" advTm="4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5B9603-C4E5-4C32-A878-1883C3C6EC4C}"/>
              </a:ext>
            </a:extLst>
          </p:cNvPr>
          <p:cNvSpPr>
            <a:spLocks noGrp="1"/>
          </p:cNvSpPr>
          <p:nvPr>
            <p:ph type="body" sz="half" idx="12"/>
          </p:nvPr>
        </p:nvSpPr>
        <p:spPr/>
        <p:txBody>
          <a:bodyPr/>
          <a:lstStyle/>
          <a:p>
            <a:r>
              <a:rPr lang="en-GB" dirty="0"/>
              <a:t>Section 3: environmental performance</a:t>
            </a:r>
          </a:p>
        </p:txBody>
      </p:sp>
      <p:sp>
        <p:nvSpPr>
          <p:cNvPr id="3" name="Text Placeholder 2">
            <a:extLst>
              <a:ext uri="{FF2B5EF4-FFF2-40B4-BE49-F238E27FC236}">
                <a16:creationId xmlns:a16="http://schemas.microsoft.com/office/drawing/2014/main" id="{6786BC29-B0B1-4E39-A3C2-622B56489671}"/>
              </a:ext>
            </a:extLst>
          </p:cNvPr>
          <p:cNvSpPr>
            <a:spLocks noGrp="1"/>
          </p:cNvSpPr>
          <p:nvPr>
            <p:ph type="body" sz="half" idx="11"/>
          </p:nvPr>
        </p:nvSpPr>
        <p:spPr>
          <a:xfrm>
            <a:off x="493376" y="2088573"/>
            <a:ext cx="6335127" cy="3740727"/>
          </a:xfrm>
        </p:spPr>
        <p:txBody>
          <a:bodyPr/>
          <a:lstStyle/>
          <a:p>
            <a:pPr marL="342900" indent="-342900">
              <a:buFont typeface="+mj-lt"/>
              <a:buAutoNum type="arabicPeriod" startAt="11"/>
            </a:pPr>
            <a:r>
              <a:rPr lang="en-GB" b="1" dirty="0"/>
              <a:t>Climate Emergency</a:t>
            </a:r>
          </a:p>
          <a:p>
            <a:pPr marL="800100" lvl="1" indent="-342900">
              <a:buClr>
                <a:srgbClr val="E6007E"/>
              </a:buClr>
              <a:buFont typeface="Arial" panose="020B0604020202020204" pitchFamily="34" charset="0"/>
              <a:buChar char="•"/>
            </a:pPr>
            <a:r>
              <a:rPr lang="en-GB" dirty="0"/>
              <a:t>Greenhouse gas emissions</a:t>
            </a:r>
          </a:p>
          <a:p>
            <a:pPr marL="342900" indent="-342900">
              <a:buFont typeface="+mj-lt"/>
              <a:buAutoNum type="arabicPeriod" startAt="11"/>
            </a:pPr>
            <a:r>
              <a:rPr lang="en-GB" b="1" dirty="0"/>
              <a:t>Circular Economy </a:t>
            </a:r>
          </a:p>
          <a:p>
            <a:pPr marL="800100" lvl="1" indent="-342900">
              <a:buClr>
                <a:srgbClr val="E6007E"/>
              </a:buClr>
              <a:buFont typeface="Arial" panose="020B0604020202020204" pitchFamily="34" charset="0"/>
              <a:buChar char="•"/>
            </a:pPr>
            <a:r>
              <a:rPr lang="en-GB" dirty="0"/>
              <a:t>Waste generated</a:t>
            </a:r>
          </a:p>
          <a:p>
            <a:pPr marL="800100" lvl="1" indent="-342900">
              <a:buClr>
                <a:srgbClr val="E6007E"/>
              </a:buClr>
              <a:buFont typeface="Arial" panose="020B0604020202020204" pitchFamily="34" charset="0"/>
              <a:buChar char="•"/>
            </a:pPr>
            <a:r>
              <a:rPr lang="en-GB" dirty="0"/>
              <a:t>Waste diverted from landfill</a:t>
            </a:r>
          </a:p>
          <a:p>
            <a:pPr marL="800100" lvl="1" indent="-342900">
              <a:buClr>
                <a:srgbClr val="E6007E"/>
              </a:buClr>
              <a:buFont typeface="Arial" panose="020B0604020202020204" pitchFamily="34" charset="0"/>
              <a:buChar char="•"/>
            </a:pPr>
            <a:r>
              <a:rPr lang="en-GB" dirty="0"/>
              <a:t>Water consumption</a:t>
            </a:r>
          </a:p>
          <a:p>
            <a:pPr marL="342900" indent="-342900">
              <a:buFont typeface="+mj-lt"/>
              <a:buAutoNum type="arabicPeriod" startAt="11"/>
            </a:pPr>
            <a:r>
              <a:rPr lang="en-GB" b="1" dirty="0"/>
              <a:t>Additional Impact</a:t>
            </a:r>
          </a:p>
          <a:p>
            <a:pPr marL="342900" indent="-342900">
              <a:buFont typeface="+mj-lt"/>
              <a:buAutoNum type="arabicPeriod" startAt="11"/>
            </a:pPr>
            <a:r>
              <a:rPr lang="en-GB" b="1" dirty="0"/>
              <a:t>Environmental Performance &amp; Improvement </a:t>
            </a:r>
            <a:r>
              <a:rPr lang="en-GB" b="1" strike="sngStrike" dirty="0">
                <a:solidFill>
                  <a:srgbClr val="E6007E"/>
                </a:solidFill>
              </a:rPr>
              <a:t>SBS</a:t>
            </a:r>
          </a:p>
          <a:p>
            <a:pPr marL="342900" indent="-342900">
              <a:buFont typeface="+mj-lt"/>
              <a:buAutoNum type="arabicPeriod" startAt="11"/>
            </a:pPr>
            <a:endParaRPr lang="en-GB" dirty="0"/>
          </a:p>
        </p:txBody>
      </p:sp>
      <p:sp>
        <p:nvSpPr>
          <p:cNvPr id="8" name="Footer Placeholder 7">
            <a:extLst>
              <a:ext uri="{FF2B5EF4-FFF2-40B4-BE49-F238E27FC236}">
                <a16:creationId xmlns:a16="http://schemas.microsoft.com/office/drawing/2014/main" id="{9F6257BC-C27A-4F5E-8D76-4DBDC9B0E9AC}"/>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sp>
        <p:nvSpPr>
          <p:cNvPr id="9" name="TextBox 8">
            <a:extLst>
              <a:ext uri="{FF2B5EF4-FFF2-40B4-BE49-F238E27FC236}">
                <a16:creationId xmlns:a16="http://schemas.microsoft.com/office/drawing/2014/main" id="{DD4EF6DC-BAA3-4DDD-B9BE-5FB783AD4839}"/>
              </a:ext>
            </a:extLst>
          </p:cNvPr>
          <p:cNvSpPr txBox="1"/>
          <p:nvPr/>
        </p:nvSpPr>
        <p:spPr>
          <a:xfrm>
            <a:off x="5830957" y="2252870"/>
            <a:ext cx="4810539" cy="1200329"/>
          </a:xfrm>
          <a:prstGeom prst="rect">
            <a:avLst/>
          </a:prstGeom>
          <a:noFill/>
        </p:spPr>
        <p:txBody>
          <a:bodyPr wrap="square" rtlCol="0">
            <a:spAutoFit/>
          </a:bodyPr>
          <a:lstStyle/>
          <a:p>
            <a:pPr marL="342900" indent="-342900">
              <a:buClr>
                <a:srgbClr val="E6007E"/>
              </a:buClr>
              <a:buFont typeface="+mj-lt"/>
              <a:buAutoNum type="alphaUcPeriod"/>
            </a:pPr>
            <a:r>
              <a:rPr lang="en-GB" dirty="0"/>
              <a:t>Measuring and reporting</a:t>
            </a:r>
          </a:p>
          <a:p>
            <a:pPr marL="342900" indent="-342900">
              <a:buClr>
                <a:srgbClr val="E6007E"/>
              </a:buClr>
              <a:buFont typeface="+mj-lt"/>
              <a:buAutoNum type="alphaUcPeriod"/>
            </a:pPr>
            <a:r>
              <a:rPr lang="en-GB" dirty="0"/>
              <a:t>Scope and boundaries </a:t>
            </a:r>
            <a:r>
              <a:rPr lang="en-GB" b="1" strike="sngStrike" dirty="0">
                <a:solidFill>
                  <a:srgbClr val="E6007E"/>
                </a:solidFill>
              </a:rPr>
              <a:t>SBS</a:t>
            </a:r>
          </a:p>
          <a:p>
            <a:pPr marL="342900" indent="-342900">
              <a:buClr>
                <a:srgbClr val="E6007E"/>
              </a:buClr>
              <a:buFont typeface="+mj-lt"/>
              <a:buAutoNum type="alphaUcPeriod"/>
            </a:pPr>
            <a:r>
              <a:rPr lang="en-GB" dirty="0"/>
              <a:t>Data quality </a:t>
            </a:r>
            <a:r>
              <a:rPr lang="en-GB" b="1" strike="sngStrike" dirty="0">
                <a:solidFill>
                  <a:srgbClr val="E6007E"/>
                </a:solidFill>
              </a:rPr>
              <a:t>SBS</a:t>
            </a:r>
          </a:p>
          <a:p>
            <a:pPr marL="342900" indent="-342900">
              <a:buClr>
                <a:srgbClr val="E6007E"/>
              </a:buClr>
              <a:buFont typeface="+mj-lt"/>
              <a:buAutoNum type="alphaUcPeriod"/>
            </a:pPr>
            <a:r>
              <a:rPr lang="en-GB" dirty="0"/>
              <a:t>Taking action</a:t>
            </a:r>
          </a:p>
        </p:txBody>
      </p:sp>
      <p:pic>
        <p:nvPicPr>
          <p:cNvPr id="10" name="Audio 9">
            <a:hlinkClick r:id="" action="ppaction://media"/>
            <a:extLst>
              <a:ext uri="{FF2B5EF4-FFF2-40B4-BE49-F238E27FC236}">
                <a16:creationId xmlns:a16="http://schemas.microsoft.com/office/drawing/2014/main" id="{E76172A3-B429-478A-8ABC-70A2DEE484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265570800"/>
      </p:ext>
    </p:extLst>
  </p:cSld>
  <p:clrMapOvr>
    <a:masterClrMapping/>
  </p:clrMapOvr>
  <mc:AlternateContent xmlns:mc="http://schemas.openxmlformats.org/markup-compatibility/2006" xmlns:p14="http://schemas.microsoft.com/office/powerpoint/2010/main">
    <mc:Choice Requires="p14">
      <p:transition spd="slow" p14:dur="2000" advTm="86846"/>
    </mc:Choice>
    <mc:Fallback xmlns="">
      <p:transition spd="slow" advTm="86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65B12D-A9B3-4174-B8B6-3EA7A8985765}"/>
              </a:ext>
            </a:extLst>
          </p:cNvPr>
          <p:cNvSpPr>
            <a:spLocks noGrp="1"/>
          </p:cNvSpPr>
          <p:nvPr>
            <p:ph type="body" sz="half" idx="12"/>
          </p:nvPr>
        </p:nvSpPr>
        <p:spPr/>
        <p:txBody>
          <a:bodyPr/>
          <a:lstStyle/>
          <a:p>
            <a:r>
              <a:rPr lang="en-GB" dirty="0"/>
              <a:t>specific questions</a:t>
            </a:r>
          </a:p>
        </p:txBody>
      </p:sp>
      <p:sp>
        <p:nvSpPr>
          <p:cNvPr id="3" name="Text Placeholder 2">
            <a:extLst>
              <a:ext uri="{FF2B5EF4-FFF2-40B4-BE49-F238E27FC236}">
                <a16:creationId xmlns:a16="http://schemas.microsoft.com/office/drawing/2014/main" id="{C57F3A87-B1DA-46AB-8095-2E58CF10D977}"/>
              </a:ext>
            </a:extLst>
          </p:cNvPr>
          <p:cNvSpPr>
            <a:spLocks noGrp="1"/>
          </p:cNvSpPr>
          <p:nvPr>
            <p:ph type="body" sz="half" idx="11"/>
          </p:nvPr>
        </p:nvSpPr>
        <p:spPr>
          <a:xfrm>
            <a:off x="493377" y="2088573"/>
            <a:ext cx="5365556" cy="3740727"/>
          </a:xfrm>
        </p:spPr>
        <p:txBody>
          <a:bodyPr/>
          <a:lstStyle/>
          <a:p>
            <a:pPr marL="0" indent="0">
              <a:buNone/>
            </a:pPr>
            <a:r>
              <a:rPr lang="en-GB" b="1" dirty="0">
                <a:solidFill>
                  <a:srgbClr val="E6007E"/>
                </a:solidFill>
              </a:rPr>
              <a:t>11. </a:t>
            </a:r>
            <a:r>
              <a:rPr lang="en-GB" b="1" dirty="0"/>
              <a:t>Climate Emergency</a:t>
            </a:r>
          </a:p>
          <a:p>
            <a:pPr marL="342900" indent="-342900">
              <a:buAutoNum type="alphaUcPeriod" startAt="5"/>
            </a:pPr>
            <a:r>
              <a:rPr lang="en-GB" dirty="0"/>
              <a:t>Renewable energy</a:t>
            </a:r>
          </a:p>
          <a:p>
            <a:pPr marL="342900" indent="-342900">
              <a:buAutoNum type="alphaUcPeriod" startAt="5"/>
            </a:pPr>
            <a:r>
              <a:rPr lang="en-GB" dirty="0"/>
              <a:t>Climate risk</a:t>
            </a:r>
          </a:p>
          <a:p>
            <a:pPr marL="342900" indent="-342900">
              <a:buFont typeface="Arial" panose="020B0604020202020204" pitchFamily="34" charset="0"/>
              <a:buAutoNum type="alphaUcPeriod" startAt="5"/>
            </a:pPr>
            <a:r>
              <a:rPr lang="en-GB" dirty="0"/>
              <a:t>Science-based targets </a:t>
            </a:r>
            <a:r>
              <a:rPr lang="en-GB" dirty="0">
                <a:solidFill>
                  <a:srgbClr val="00B0F0"/>
                </a:solidFill>
              </a:rPr>
              <a:t>(unscored) </a:t>
            </a:r>
            <a:r>
              <a:rPr lang="en-GB" b="1" strike="sngStrike" dirty="0">
                <a:solidFill>
                  <a:srgbClr val="E6007E"/>
                </a:solidFill>
              </a:rPr>
              <a:t>SBS</a:t>
            </a:r>
          </a:p>
          <a:p>
            <a:pPr marL="342900" indent="-342900">
              <a:buFont typeface="Arial" panose="020B0604020202020204" pitchFamily="34" charset="0"/>
              <a:buAutoNum type="alphaUcPeriod" startAt="5"/>
            </a:pPr>
            <a:r>
              <a:rPr lang="en-GB" dirty="0"/>
              <a:t>Energy storage </a:t>
            </a:r>
            <a:r>
              <a:rPr lang="en-GB" dirty="0">
                <a:solidFill>
                  <a:srgbClr val="00B0F0"/>
                </a:solidFill>
              </a:rPr>
              <a:t>(unscored) </a:t>
            </a:r>
            <a:r>
              <a:rPr lang="en-GB" b="1" strike="sngStrike" dirty="0">
                <a:solidFill>
                  <a:srgbClr val="E6007E"/>
                </a:solidFill>
              </a:rPr>
              <a:t>SBS</a:t>
            </a:r>
          </a:p>
          <a:p>
            <a:pPr marL="342900" indent="-342900">
              <a:buFont typeface="Arial" panose="020B0604020202020204" pitchFamily="34" charset="0"/>
              <a:buAutoNum type="alphaUcPeriod" startAt="5"/>
            </a:pPr>
            <a:r>
              <a:rPr lang="en-GB" dirty="0"/>
              <a:t>Carbon offsetting </a:t>
            </a:r>
            <a:r>
              <a:rPr lang="en-GB" dirty="0">
                <a:solidFill>
                  <a:srgbClr val="00B0F0"/>
                </a:solidFill>
              </a:rPr>
              <a:t>(unscored) </a:t>
            </a:r>
            <a:r>
              <a:rPr lang="en-GB" b="1" strike="sngStrike" dirty="0">
                <a:solidFill>
                  <a:srgbClr val="E6007E"/>
                </a:solidFill>
              </a:rPr>
              <a:t>SBS</a:t>
            </a:r>
            <a:endParaRPr lang="en-GB" dirty="0">
              <a:solidFill>
                <a:srgbClr val="00B0F0"/>
              </a:solidFill>
            </a:endParaRPr>
          </a:p>
          <a:p>
            <a:pPr marL="342900" indent="-342900">
              <a:buAutoNum type="alphaUcPeriod" startAt="5"/>
            </a:pPr>
            <a:endParaRPr lang="en-GB" b="1" dirty="0"/>
          </a:p>
          <a:p>
            <a:pPr marL="0" indent="0">
              <a:buNone/>
            </a:pPr>
            <a:endParaRPr lang="en-GB" dirty="0">
              <a:solidFill>
                <a:srgbClr val="00B0F0"/>
              </a:solidFill>
            </a:endParaRPr>
          </a:p>
        </p:txBody>
      </p:sp>
      <p:sp>
        <p:nvSpPr>
          <p:cNvPr id="8" name="Footer Placeholder 7">
            <a:extLst>
              <a:ext uri="{FF2B5EF4-FFF2-40B4-BE49-F238E27FC236}">
                <a16:creationId xmlns:a16="http://schemas.microsoft.com/office/drawing/2014/main" id="{9D4AAF0D-7BB4-4A4C-A09F-0EAC16E77498}"/>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sp>
        <p:nvSpPr>
          <p:cNvPr id="9" name="Text Placeholder 2">
            <a:extLst>
              <a:ext uri="{FF2B5EF4-FFF2-40B4-BE49-F238E27FC236}">
                <a16:creationId xmlns:a16="http://schemas.microsoft.com/office/drawing/2014/main" id="{7D6A2328-7340-46F4-9C0D-66AF063938AE}"/>
              </a:ext>
            </a:extLst>
          </p:cNvPr>
          <p:cNvSpPr txBox="1">
            <a:spLocks/>
          </p:cNvSpPr>
          <p:nvPr/>
        </p:nvSpPr>
        <p:spPr>
          <a:xfrm>
            <a:off x="5353881" y="2088573"/>
            <a:ext cx="4860504" cy="3740727"/>
          </a:xfrm>
          <a:prstGeom prst="rect">
            <a:avLst/>
          </a:prstGeom>
        </p:spPr>
        <p:txBody>
          <a:bodyPr/>
          <a:lstStyle>
            <a:lvl1pPr marL="180975" marR="0" indent="-180975" algn="l" defTabSz="885688" rtl="0" eaLnBrk="1" fontAlgn="auto" latinLnBrk="0" hangingPunct="1">
              <a:lnSpc>
                <a:spcPct val="150000"/>
              </a:lnSpc>
              <a:spcBef>
                <a:spcPts val="969"/>
              </a:spcBef>
              <a:spcAft>
                <a:spcPts val="0"/>
              </a:spcAft>
              <a:buClr>
                <a:schemeClr val="bg2"/>
              </a:buClr>
              <a:buSzTx/>
              <a:buFont typeface="Arial" panose="020B0604020202020204" pitchFamily="34" charset="0"/>
              <a:buChar char="•"/>
              <a:tabLst/>
              <a:defRPr sz="1800" b="0" kern="1200">
                <a:solidFill>
                  <a:schemeClr val="accent6">
                    <a:lumMod val="50000"/>
                  </a:schemeClr>
                </a:solidFill>
                <a:latin typeface="+mn-lt"/>
                <a:ea typeface="+mn-ea"/>
                <a:cs typeface="+mn-cs"/>
              </a:defRPr>
            </a:lvl1pPr>
            <a:lvl2pPr marL="457200" indent="0" algn="l" defTabSz="885688" rtl="0" eaLnBrk="1" latinLnBrk="0" hangingPunct="1">
              <a:lnSpc>
                <a:spcPct val="90000"/>
              </a:lnSpc>
              <a:spcBef>
                <a:spcPts val="484"/>
              </a:spcBef>
              <a:buFont typeface="Arial" panose="020B0604020202020204" pitchFamily="34" charset="0"/>
              <a:buNone/>
              <a:defRPr sz="1400" kern="1200">
                <a:solidFill>
                  <a:schemeClr val="tx1"/>
                </a:solidFill>
                <a:latin typeface="+mn-lt"/>
                <a:ea typeface="+mn-ea"/>
                <a:cs typeface="+mn-cs"/>
              </a:defRPr>
            </a:lvl2pPr>
            <a:lvl3pPr marL="914400" indent="0" algn="l" defTabSz="885688" rtl="0" eaLnBrk="1" latinLnBrk="0" hangingPunct="1">
              <a:lnSpc>
                <a:spcPct val="90000"/>
              </a:lnSpc>
              <a:spcBef>
                <a:spcPts val="484"/>
              </a:spcBef>
              <a:buFont typeface="Arial" panose="020B0604020202020204" pitchFamily="34" charset="0"/>
              <a:buNone/>
              <a:defRPr sz="1200" kern="1200">
                <a:solidFill>
                  <a:schemeClr val="tx1"/>
                </a:solidFill>
                <a:latin typeface="+mn-lt"/>
                <a:ea typeface="+mn-ea"/>
                <a:cs typeface="+mn-cs"/>
              </a:defRPr>
            </a:lvl3pPr>
            <a:lvl4pPr marL="1371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4pPr>
            <a:lvl5pPr marL="18288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5pPr>
            <a:lvl6pPr marL="22860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6pPr>
            <a:lvl7pPr marL="27432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7pPr>
            <a:lvl8pPr marL="32004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8pPr>
            <a:lvl9pPr marL="3657600" indent="0" algn="l" defTabSz="885688" rtl="0" eaLnBrk="1" latinLnBrk="0" hangingPunct="1">
              <a:lnSpc>
                <a:spcPct val="90000"/>
              </a:lnSpc>
              <a:spcBef>
                <a:spcPts val="484"/>
              </a:spcBef>
              <a:buFont typeface="Arial" panose="020B0604020202020204" pitchFamily="34" charset="0"/>
              <a:buNone/>
              <a:defRPr sz="10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E6007E"/>
                </a:solidFill>
              </a:rPr>
              <a:t>12. </a:t>
            </a:r>
            <a:r>
              <a:rPr lang="en-GB" b="1" dirty="0"/>
              <a:t>Circular Economy </a:t>
            </a:r>
          </a:p>
          <a:p>
            <a:pPr marL="342900" indent="-342900">
              <a:buFont typeface="+mj-lt"/>
              <a:buAutoNum type="alphaUcPeriod" startAt="5"/>
            </a:pPr>
            <a:r>
              <a:rPr lang="en-GB" dirty="0"/>
              <a:t>Environmental impacts</a:t>
            </a:r>
          </a:p>
        </p:txBody>
      </p:sp>
      <p:pic>
        <p:nvPicPr>
          <p:cNvPr id="4" name="Audio 3">
            <a:hlinkClick r:id="" action="ppaction://media"/>
            <a:extLst>
              <a:ext uri="{FF2B5EF4-FFF2-40B4-BE49-F238E27FC236}">
                <a16:creationId xmlns:a16="http://schemas.microsoft.com/office/drawing/2014/main" id="{962F50F9-93BB-40FA-A125-D103670EF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140460579"/>
      </p:ext>
    </p:extLst>
  </p:cSld>
  <p:clrMapOvr>
    <a:masterClrMapping/>
  </p:clrMapOvr>
  <mc:AlternateContent xmlns:mc="http://schemas.openxmlformats.org/markup-compatibility/2006" xmlns:p14="http://schemas.microsoft.com/office/powerpoint/2010/main">
    <mc:Choice Requires="p14">
      <p:transition spd="slow" p14:dur="2000" advTm="51584"/>
    </mc:Choice>
    <mc:Fallback xmlns="">
      <p:transition spd="slow" advTm="5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9773C-245C-4543-929A-564DC1F8C468}"/>
              </a:ext>
            </a:extLst>
          </p:cNvPr>
          <p:cNvSpPr>
            <a:spLocks noGrp="1"/>
          </p:cNvSpPr>
          <p:nvPr>
            <p:ph type="body" sz="half" idx="12"/>
          </p:nvPr>
        </p:nvSpPr>
        <p:spPr/>
        <p:txBody>
          <a:bodyPr/>
          <a:lstStyle/>
          <a:p>
            <a:r>
              <a:rPr lang="en-GB" dirty="0"/>
              <a:t>Additional impact</a:t>
            </a:r>
          </a:p>
        </p:txBody>
      </p:sp>
      <p:pic>
        <p:nvPicPr>
          <p:cNvPr id="9" name="Picture 8">
            <a:extLst>
              <a:ext uri="{FF2B5EF4-FFF2-40B4-BE49-F238E27FC236}">
                <a16:creationId xmlns:a16="http://schemas.microsoft.com/office/drawing/2014/main" id="{E514B1CE-DEC0-43BE-97A1-77F1DD727B5A}"/>
              </a:ext>
            </a:extLst>
          </p:cNvPr>
          <p:cNvPicPr>
            <a:picLocks noChangeAspect="1"/>
          </p:cNvPicPr>
          <p:nvPr/>
        </p:nvPicPr>
        <p:blipFill rotWithShape="1">
          <a:blip r:embed="rId5"/>
          <a:srcRect t="21836"/>
          <a:stretch/>
        </p:blipFill>
        <p:spPr>
          <a:xfrm>
            <a:off x="468006" y="2005276"/>
            <a:ext cx="5137663" cy="4118687"/>
          </a:xfrm>
          <a:prstGeom prst="rect">
            <a:avLst/>
          </a:prstGeom>
        </p:spPr>
      </p:pic>
      <p:sp>
        <p:nvSpPr>
          <p:cNvPr id="8" name="Footer Placeholder 7">
            <a:extLst>
              <a:ext uri="{FF2B5EF4-FFF2-40B4-BE49-F238E27FC236}">
                <a16:creationId xmlns:a16="http://schemas.microsoft.com/office/drawing/2014/main" id="{65968703-82D4-4588-B98F-2FF49B51AB9D}"/>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16" name="Audio 15">
            <a:hlinkClick r:id="" action="ppaction://media"/>
            <a:extLst>
              <a:ext uri="{FF2B5EF4-FFF2-40B4-BE49-F238E27FC236}">
                <a16:creationId xmlns:a16="http://schemas.microsoft.com/office/drawing/2014/main" id="{5EA6CFFF-402D-4E03-A9B2-D5EE998EB7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107099078"/>
      </p:ext>
    </p:extLst>
  </p:cSld>
  <p:clrMapOvr>
    <a:masterClrMapping/>
  </p:clrMapOvr>
  <mc:AlternateContent xmlns:mc="http://schemas.openxmlformats.org/markup-compatibility/2006" xmlns:p14="http://schemas.microsoft.com/office/powerpoint/2010/main">
    <mc:Choice Requires="p14">
      <p:transition spd="slow" p14:dur="2000" advTm="52002"/>
    </mc:Choice>
    <mc:Fallback xmlns="">
      <p:transition spd="slow" advTm="5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A97594-4A82-4DB2-9D64-2ABF22B9CEF1}"/>
              </a:ext>
            </a:extLst>
          </p:cNvPr>
          <p:cNvSpPr>
            <a:spLocks noGrp="1"/>
          </p:cNvSpPr>
          <p:nvPr>
            <p:ph type="body" sz="half" idx="12"/>
          </p:nvPr>
        </p:nvSpPr>
        <p:spPr/>
        <p:txBody>
          <a:bodyPr/>
          <a:lstStyle/>
          <a:p>
            <a:r>
              <a:rPr lang="en-GB" dirty="0"/>
              <a:t>Performance data</a:t>
            </a:r>
          </a:p>
        </p:txBody>
      </p:sp>
      <p:sp>
        <p:nvSpPr>
          <p:cNvPr id="6" name="Text Placeholder 5">
            <a:extLst>
              <a:ext uri="{FF2B5EF4-FFF2-40B4-BE49-F238E27FC236}">
                <a16:creationId xmlns:a16="http://schemas.microsoft.com/office/drawing/2014/main" id="{AEEC8AEA-BE4B-4501-BF8C-CED09DE3D3EC}"/>
              </a:ext>
            </a:extLst>
          </p:cNvPr>
          <p:cNvSpPr>
            <a:spLocks noGrp="1"/>
          </p:cNvSpPr>
          <p:nvPr>
            <p:ph type="body" sz="half" idx="33"/>
          </p:nvPr>
        </p:nvSpPr>
        <p:spPr/>
        <p:txBody>
          <a:bodyPr/>
          <a:lstStyle/>
          <a:p>
            <a:endParaRPr lang="en-GB" dirty="0"/>
          </a:p>
        </p:txBody>
      </p:sp>
      <p:sp>
        <p:nvSpPr>
          <p:cNvPr id="8" name="Footer Placeholder 7">
            <a:extLst>
              <a:ext uri="{FF2B5EF4-FFF2-40B4-BE49-F238E27FC236}">
                <a16:creationId xmlns:a16="http://schemas.microsoft.com/office/drawing/2014/main" id="{FA6A57A0-2147-4B54-8D40-0F313FDD1BBD}"/>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3" name="Picture 2">
            <a:extLst>
              <a:ext uri="{FF2B5EF4-FFF2-40B4-BE49-F238E27FC236}">
                <a16:creationId xmlns:a16="http://schemas.microsoft.com/office/drawing/2014/main" id="{4593B314-8CDB-4B55-81C5-1D2ED0E44E8C}"/>
              </a:ext>
            </a:extLst>
          </p:cNvPr>
          <p:cNvPicPr>
            <a:picLocks noChangeAspect="1"/>
          </p:cNvPicPr>
          <p:nvPr/>
        </p:nvPicPr>
        <p:blipFill>
          <a:blip r:embed="rId5"/>
          <a:stretch>
            <a:fillRect/>
          </a:stretch>
        </p:blipFill>
        <p:spPr>
          <a:xfrm>
            <a:off x="468007" y="1744276"/>
            <a:ext cx="10284106" cy="4136924"/>
          </a:xfrm>
          <a:prstGeom prst="rect">
            <a:avLst/>
          </a:prstGeom>
        </p:spPr>
      </p:pic>
      <p:pic>
        <p:nvPicPr>
          <p:cNvPr id="7" name="Audio 6">
            <a:hlinkClick r:id="" action="ppaction://media"/>
            <a:extLst>
              <a:ext uri="{FF2B5EF4-FFF2-40B4-BE49-F238E27FC236}">
                <a16:creationId xmlns:a16="http://schemas.microsoft.com/office/drawing/2014/main" id="{30830E01-3215-4222-8CA8-0F6EF9904A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580139905"/>
      </p:ext>
    </p:extLst>
  </p:cSld>
  <p:clrMapOvr>
    <a:masterClrMapping/>
  </p:clrMapOvr>
  <mc:AlternateContent xmlns:mc="http://schemas.openxmlformats.org/markup-compatibility/2006" xmlns:p14="http://schemas.microsoft.com/office/powerpoint/2010/main">
    <mc:Choice Requires="p14">
      <p:transition spd="slow" p14:dur="2000" advTm="60110"/>
    </mc:Choice>
    <mc:Fallback xmlns="">
      <p:transition spd="slow" advTm="6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6857BD-5BC1-48E1-976C-CDF9430F0B1E}"/>
              </a:ext>
            </a:extLst>
          </p:cNvPr>
          <p:cNvSpPr>
            <a:spLocks noGrp="1"/>
          </p:cNvSpPr>
          <p:nvPr>
            <p:ph type="body" sz="half" idx="12"/>
          </p:nvPr>
        </p:nvSpPr>
        <p:spPr/>
        <p:txBody>
          <a:bodyPr anchor="t"/>
          <a:lstStyle/>
          <a:p>
            <a:r>
              <a:rPr lang="en-GB" dirty="0">
                <a:solidFill>
                  <a:srgbClr val="E6007E"/>
                </a:solidFill>
              </a:rPr>
              <a:t>Webcast contents</a:t>
            </a:r>
          </a:p>
        </p:txBody>
      </p:sp>
      <p:sp>
        <p:nvSpPr>
          <p:cNvPr id="4" name="Text Placeholder 3">
            <a:extLst>
              <a:ext uri="{FF2B5EF4-FFF2-40B4-BE49-F238E27FC236}">
                <a16:creationId xmlns:a16="http://schemas.microsoft.com/office/drawing/2014/main" id="{A23B4D21-68AF-415A-80A8-7E379AE096A3}"/>
              </a:ext>
            </a:extLst>
          </p:cNvPr>
          <p:cNvSpPr>
            <a:spLocks noGrp="1"/>
          </p:cNvSpPr>
          <p:nvPr>
            <p:ph type="body" sz="half" idx="10"/>
          </p:nvPr>
        </p:nvSpPr>
        <p:spPr>
          <a:xfrm>
            <a:off x="493376" y="2168830"/>
            <a:ext cx="11131751" cy="3755451"/>
          </a:xfrm>
        </p:spPr>
        <p:txBody>
          <a:bodyPr numCol="2"/>
          <a:lstStyle/>
          <a:p>
            <a:r>
              <a:rPr lang="en-GB" b="1" dirty="0">
                <a:solidFill>
                  <a:srgbClr val="1F3D74"/>
                </a:solidFill>
                <a:hlinkClick r:id="rId5" action="ppaction://hlinksldjump">
                  <a:extLst>
                    <a:ext uri="{A12FA001-AC4F-418D-AE19-62706E023703}">
                      <ahyp:hlinkClr xmlns:ahyp="http://schemas.microsoft.com/office/drawing/2018/hyperlinkcolor" val="tx"/>
                    </a:ext>
                  </a:extLst>
                </a:hlinkClick>
              </a:rPr>
              <a:t>Business in the Community</a:t>
            </a:r>
            <a:endParaRPr lang="en-GB" b="1" dirty="0">
              <a:solidFill>
                <a:srgbClr val="1F3D74"/>
              </a:solidFill>
            </a:endParaRPr>
          </a:p>
          <a:p>
            <a:endParaRPr lang="en-GB" dirty="0"/>
          </a:p>
          <a:p>
            <a:r>
              <a:rPr lang="en-GB" b="1" dirty="0">
                <a:solidFill>
                  <a:srgbClr val="1F3D74"/>
                </a:solidFill>
                <a:hlinkClick r:id="rId6" action="ppaction://hlinksldjump">
                  <a:extLst>
                    <a:ext uri="{A12FA001-AC4F-418D-AE19-62706E023703}">
                      <ahyp:hlinkClr xmlns:ahyp="http://schemas.microsoft.com/office/drawing/2018/hyperlinkcolor" val="tx"/>
                    </a:ext>
                  </a:extLst>
                </a:hlinkClick>
              </a:rPr>
              <a:t>Survey Overview</a:t>
            </a:r>
            <a:endParaRPr lang="en-GB" b="1" dirty="0">
              <a:solidFill>
                <a:srgbClr val="1F3D74"/>
              </a:solidFill>
            </a:endParaRPr>
          </a:p>
          <a:p>
            <a:pPr lvl="1"/>
            <a:r>
              <a:rPr lang="en-GB" dirty="0">
                <a:solidFill>
                  <a:schemeClr val="accent6">
                    <a:lumMod val="50000"/>
                  </a:schemeClr>
                </a:solidFill>
                <a:hlinkClick r:id="rId7" action="ppaction://hlinksldjump">
                  <a:extLst>
                    <a:ext uri="{A12FA001-AC4F-418D-AE19-62706E023703}">
                      <ahyp:hlinkClr xmlns:ahyp="http://schemas.microsoft.com/office/drawing/2018/hyperlinkcolor" val="tx"/>
                    </a:ext>
                  </a:extLst>
                </a:hlinkClick>
              </a:rPr>
              <a:t>Key dates</a:t>
            </a:r>
            <a:endParaRPr lang="en-GB" dirty="0">
              <a:solidFill>
                <a:schemeClr val="accent6">
                  <a:lumMod val="50000"/>
                </a:schemeClr>
              </a:solidFill>
            </a:endParaRPr>
          </a:p>
          <a:p>
            <a:pPr lvl="1"/>
            <a:r>
              <a:rPr lang="en-GB" dirty="0">
                <a:solidFill>
                  <a:schemeClr val="accent6">
                    <a:lumMod val="50000"/>
                  </a:schemeClr>
                </a:solidFill>
                <a:hlinkClick r:id="rId8" action="ppaction://hlinksldjump">
                  <a:extLst>
                    <a:ext uri="{A12FA001-AC4F-418D-AE19-62706E023703}">
                      <ahyp:hlinkClr xmlns:ahyp="http://schemas.microsoft.com/office/drawing/2018/hyperlinkcolor" val="tx"/>
                    </a:ext>
                  </a:extLst>
                </a:hlinkClick>
              </a:rPr>
              <a:t>Resources</a:t>
            </a:r>
            <a:endParaRPr lang="en-GB" dirty="0">
              <a:solidFill>
                <a:schemeClr val="accent6">
                  <a:lumMod val="50000"/>
                </a:schemeClr>
              </a:solidFill>
            </a:endParaRPr>
          </a:p>
          <a:p>
            <a:pPr lvl="1"/>
            <a:r>
              <a:rPr lang="en-GB" dirty="0">
                <a:solidFill>
                  <a:schemeClr val="accent6">
                    <a:lumMod val="50000"/>
                  </a:schemeClr>
                </a:solidFill>
                <a:hlinkClick r:id="rId9" action="ppaction://hlinksldjump">
                  <a:extLst>
                    <a:ext uri="{A12FA001-AC4F-418D-AE19-62706E023703}">
                      <ahyp:hlinkClr xmlns:ahyp="http://schemas.microsoft.com/office/drawing/2018/hyperlinkcolor" val="tx"/>
                    </a:ext>
                  </a:extLst>
                </a:hlinkClick>
              </a:rPr>
              <a:t>Changes for 2020</a:t>
            </a:r>
            <a:endParaRPr lang="en-GB" dirty="0">
              <a:solidFill>
                <a:schemeClr val="accent6">
                  <a:lumMod val="50000"/>
                </a:schemeClr>
              </a:solidFill>
            </a:endParaRPr>
          </a:p>
          <a:p>
            <a:pPr lvl="1"/>
            <a:r>
              <a:rPr lang="en-GB" dirty="0">
                <a:solidFill>
                  <a:schemeClr val="accent6">
                    <a:lumMod val="50000"/>
                  </a:schemeClr>
                </a:solidFill>
                <a:hlinkClick r:id="rId10" action="ppaction://hlinksldjump">
                  <a:extLst>
                    <a:ext uri="{A12FA001-AC4F-418D-AE19-62706E023703}">
                      <ahyp:hlinkClr xmlns:ahyp="http://schemas.microsoft.com/office/drawing/2018/hyperlinkcolor" val="tx"/>
                    </a:ext>
                  </a:extLst>
                </a:hlinkClick>
              </a:rPr>
              <a:t>Survey website</a:t>
            </a:r>
            <a:endParaRPr lang="en-GB" dirty="0">
              <a:solidFill>
                <a:schemeClr val="accent6">
                  <a:lumMod val="50000"/>
                </a:schemeClr>
              </a:solidFill>
            </a:endParaRPr>
          </a:p>
          <a:p>
            <a:pPr lvl="1"/>
            <a:r>
              <a:rPr lang="en-GB" dirty="0">
                <a:solidFill>
                  <a:schemeClr val="accent6">
                    <a:lumMod val="50000"/>
                  </a:schemeClr>
                </a:solidFill>
                <a:hlinkClick r:id="rId11" action="ppaction://hlinksldjump">
                  <a:extLst>
                    <a:ext uri="{A12FA001-AC4F-418D-AE19-62706E023703}">
                      <ahyp:hlinkClr xmlns:ahyp="http://schemas.microsoft.com/office/drawing/2018/hyperlinkcolor" val="tx"/>
                    </a:ext>
                  </a:extLst>
                </a:hlinkClick>
              </a:rPr>
              <a:t>Small Business Survey</a:t>
            </a:r>
            <a:endParaRPr lang="en-GB" dirty="0">
              <a:solidFill>
                <a:schemeClr val="accent6">
                  <a:lumMod val="50000"/>
                </a:schemeClr>
              </a:solidFill>
            </a:endParaRPr>
          </a:p>
          <a:p>
            <a:pPr lvl="1"/>
            <a:r>
              <a:rPr lang="en-GB" dirty="0">
                <a:solidFill>
                  <a:schemeClr val="accent6">
                    <a:lumMod val="50000"/>
                  </a:schemeClr>
                </a:solidFill>
                <a:hlinkClick r:id="rId12" action="ppaction://hlinksldjump">
                  <a:extLst>
                    <a:ext uri="{A12FA001-AC4F-418D-AE19-62706E023703}">
                      <ahyp:hlinkClr xmlns:ahyp="http://schemas.microsoft.com/office/drawing/2018/hyperlinkcolor" val="tx"/>
                    </a:ext>
                  </a:extLst>
                </a:hlinkClick>
              </a:rPr>
              <a:t>Bring a Business</a:t>
            </a:r>
            <a:endParaRPr lang="en-GB" dirty="0">
              <a:solidFill>
                <a:schemeClr val="accent6">
                  <a:lumMod val="50000"/>
                </a:schemeClr>
              </a:solidFill>
            </a:endParaRPr>
          </a:p>
          <a:p>
            <a:pPr lvl="1"/>
            <a:r>
              <a:rPr lang="en-GB" dirty="0">
                <a:solidFill>
                  <a:schemeClr val="accent6">
                    <a:lumMod val="50000"/>
                  </a:schemeClr>
                </a:solidFill>
                <a:hlinkClick r:id="rId13" action="ppaction://hlinksldjump">
                  <a:extLst>
                    <a:ext uri="{A12FA001-AC4F-418D-AE19-62706E023703}">
                      <ahyp:hlinkClr xmlns:ahyp="http://schemas.microsoft.com/office/drawing/2018/hyperlinkcolor" val="tx"/>
                    </a:ext>
                  </a:extLst>
                </a:hlinkClick>
              </a:rPr>
              <a:t>Scoring</a:t>
            </a:r>
            <a:endParaRPr lang="en-GB" dirty="0">
              <a:solidFill>
                <a:schemeClr val="accent6">
                  <a:lumMod val="50000"/>
                </a:schemeClr>
              </a:solidFill>
            </a:endParaRPr>
          </a:p>
          <a:p>
            <a:pPr lvl="1"/>
            <a:endParaRPr lang="en-GB" dirty="0"/>
          </a:p>
          <a:p>
            <a:endParaRPr lang="en-GB" dirty="0">
              <a:hlinkClick r:id="rId14" action="ppaction://hlinksldjump">
                <a:extLst>
                  <a:ext uri="{A12FA001-AC4F-418D-AE19-62706E023703}">
                    <ahyp:hlinkClr xmlns:ahyp="http://schemas.microsoft.com/office/drawing/2018/hyperlinkcolor" val="tx"/>
                  </a:ext>
                </a:extLst>
              </a:hlinkClick>
            </a:endParaRPr>
          </a:p>
          <a:p>
            <a:endParaRPr lang="en-GB" dirty="0">
              <a:hlinkClick r:id="rId14" action="ppaction://hlinksldjump">
                <a:extLst>
                  <a:ext uri="{A12FA001-AC4F-418D-AE19-62706E023703}">
                    <ahyp:hlinkClr xmlns:ahyp="http://schemas.microsoft.com/office/drawing/2018/hyperlinkcolor" val="tx"/>
                  </a:ext>
                </a:extLst>
              </a:hlinkClick>
            </a:endParaRPr>
          </a:p>
          <a:p>
            <a:endParaRPr lang="en-GB" dirty="0">
              <a:hlinkClick r:id="rId14" action="ppaction://hlinksldjump">
                <a:extLst>
                  <a:ext uri="{A12FA001-AC4F-418D-AE19-62706E023703}">
                    <ahyp:hlinkClr xmlns:ahyp="http://schemas.microsoft.com/office/drawing/2018/hyperlinkcolor" val="tx"/>
                  </a:ext>
                </a:extLst>
              </a:hlinkClick>
            </a:endParaRPr>
          </a:p>
          <a:p>
            <a:r>
              <a:rPr lang="en-GB" b="1" dirty="0">
                <a:solidFill>
                  <a:srgbClr val="1F3D74"/>
                </a:solidFill>
                <a:hlinkClick r:id="rId14" action="ppaction://hlinksldjump">
                  <a:extLst>
                    <a:ext uri="{A12FA001-AC4F-418D-AE19-62706E023703}">
                      <ahyp:hlinkClr xmlns:ahyp="http://schemas.microsoft.com/office/drawing/2018/hyperlinkcolor" val="tx"/>
                    </a:ext>
                  </a:extLst>
                </a:hlinkClick>
              </a:rPr>
              <a:t>Completing the Survey</a:t>
            </a:r>
            <a:endParaRPr lang="en-GB" b="1" dirty="0">
              <a:solidFill>
                <a:srgbClr val="1F3D74"/>
              </a:solidFill>
            </a:endParaRPr>
          </a:p>
          <a:p>
            <a:pPr lvl="1"/>
            <a:r>
              <a:rPr lang="en-GB" dirty="0">
                <a:solidFill>
                  <a:schemeClr val="accent6">
                    <a:lumMod val="50000"/>
                  </a:schemeClr>
                </a:solidFill>
                <a:hlinkClick r:id="rId15" action="ppaction://hlinksldjump">
                  <a:extLst>
                    <a:ext uri="{A12FA001-AC4F-418D-AE19-62706E023703}">
                      <ahyp:hlinkClr xmlns:ahyp="http://schemas.microsoft.com/office/drawing/2018/hyperlinkcolor" val="tx"/>
                    </a:ext>
                  </a:extLst>
                </a:hlinkClick>
              </a:rPr>
              <a:t>Section 1: Corporate Strategy</a:t>
            </a:r>
            <a:endParaRPr lang="en-GB" dirty="0">
              <a:solidFill>
                <a:schemeClr val="accent6">
                  <a:lumMod val="50000"/>
                </a:schemeClr>
              </a:solidFill>
            </a:endParaRPr>
          </a:p>
          <a:p>
            <a:pPr lvl="1"/>
            <a:r>
              <a:rPr lang="en-GB" dirty="0">
                <a:solidFill>
                  <a:schemeClr val="accent6">
                    <a:lumMod val="50000"/>
                  </a:schemeClr>
                </a:solidFill>
                <a:hlinkClick r:id="rId16" action="ppaction://hlinksldjump">
                  <a:extLst>
                    <a:ext uri="{A12FA001-AC4F-418D-AE19-62706E023703}">
                      <ahyp:hlinkClr xmlns:ahyp="http://schemas.microsoft.com/office/drawing/2018/hyperlinkcolor" val="tx"/>
                    </a:ext>
                  </a:extLst>
                </a:hlinkClick>
              </a:rPr>
              <a:t>Section 2: Environmental Management</a:t>
            </a:r>
            <a:endParaRPr lang="en-GB" dirty="0">
              <a:solidFill>
                <a:schemeClr val="accent6">
                  <a:lumMod val="50000"/>
                </a:schemeClr>
              </a:solidFill>
            </a:endParaRPr>
          </a:p>
          <a:p>
            <a:pPr lvl="1"/>
            <a:r>
              <a:rPr lang="en-GB" dirty="0">
                <a:solidFill>
                  <a:schemeClr val="accent6">
                    <a:lumMod val="50000"/>
                  </a:schemeClr>
                </a:solidFill>
                <a:hlinkClick r:id="rId17" action="ppaction://hlinksldjump">
                  <a:extLst>
                    <a:ext uri="{A12FA001-AC4F-418D-AE19-62706E023703}">
                      <ahyp:hlinkClr xmlns:ahyp="http://schemas.microsoft.com/office/drawing/2018/hyperlinkcolor" val="tx"/>
                    </a:ext>
                  </a:extLst>
                </a:hlinkClick>
              </a:rPr>
              <a:t>Section 3: Environmental Performance</a:t>
            </a:r>
            <a:endParaRPr lang="en-GB" dirty="0">
              <a:solidFill>
                <a:schemeClr val="accent6">
                  <a:lumMod val="50000"/>
                </a:schemeClr>
              </a:solidFill>
            </a:endParaRPr>
          </a:p>
          <a:p>
            <a:pPr lvl="1"/>
            <a:r>
              <a:rPr lang="en-GB" dirty="0">
                <a:solidFill>
                  <a:schemeClr val="accent6">
                    <a:lumMod val="50000"/>
                  </a:schemeClr>
                </a:solidFill>
                <a:hlinkClick r:id="rId18" action="ppaction://hlinksldjump">
                  <a:extLst>
                    <a:ext uri="{A12FA001-AC4F-418D-AE19-62706E023703}">
                      <ahyp:hlinkClr xmlns:ahyp="http://schemas.microsoft.com/office/drawing/2018/hyperlinkcolor" val="tx"/>
                    </a:ext>
                  </a:extLst>
                </a:hlinkClick>
              </a:rPr>
              <a:t>Section 4: Assurance</a:t>
            </a:r>
            <a:endParaRPr lang="en-GB" dirty="0">
              <a:solidFill>
                <a:schemeClr val="accent6">
                  <a:lumMod val="50000"/>
                </a:schemeClr>
              </a:solidFill>
            </a:endParaRPr>
          </a:p>
          <a:p>
            <a:endParaRPr lang="en-GB" dirty="0">
              <a:hlinkClick r:id="rId19" action="ppaction://hlinksldjump">
                <a:extLst>
                  <a:ext uri="{A12FA001-AC4F-418D-AE19-62706E023703}">
                    <ahyp:hlinkClr xmlns:ahyp="http://schemas.microsoft.com/office/drawing/2018/hyperlinkcolor" val="tx"/>
                  </a:ext>
                </a:extLst>
              </a:hlinkClick>
            </a:endParaRPr>
          </a:p>
          <a:p>
            <a:r>
              <a:rPr lang="en-GB" b="1" dirty="0">
                <a:solidFill>
                  <a:srgbClr val="1F3D74"/>
                </a:solidFill>
                <a:hlinkClick r:id="rId19" action="ppaction://hlinksldjump">
                  <a:extLst>
                    <a:ext uri="{A12FA001-AC4F-418D-AE19-62706E023703}">
                      <ahyp:hlinkClr xmlns:ahyp="http://schemas.microsoft.com/office/drawing/2018/hyperlinkcolor" val="tx"/>
                    </a:ext>
                  </a:extLst>
                </a:hlinkClick>
              </a:rPr>
              <a:t>Top Tips</a:t>
            </a:r>
            <a:endParaRPr lang="en-GB" b="1" dirty="0">
              <a:solidFill>
                <a:srgbClr val="1F3D74"/>
              </a:solidFill>
            </a:endParaRPr>
          </a:p>
          <a:p>
            <a:endParaRPr lang="en-GB" dirty="0">
              <a:hlinkClick r:id="rId20" action="ppaction://hlinksldjump">
                <a:extLst>
                  <a:ext uri="{A12FA001-AC4F-418D-AE19-62706E023703}">
                    <ahyp:hlinkClr xmlns:ahyp="http://schemas.microsoft.com/office/drawing/2018/hyperlinkcolor" val="tx"/>
                  </a:ext>
                </a:extLst>
              </a:hlinkClick>
            </a:endParaRPr>
          </a:p>
          <a:p>
            <a:r>
              <a:rPr lang="en-GB" b="1" dirty="0">
                <a:solidFill>
                  <a:srgbClr val="1F3D74"/>
                </a:solidFill>
                <a:hlinkClick r:id="rId20" action="ppaction://hlinksldjump">
                  <a:extLst>
                    <a:ext uri="{A12FA001-AC4F-418D-AE19-62706E023703}">
                      <ahyp:hlinkClr xmlns:ahyp="http://schemas.microsoft.com/office/drawing/2018/hyperlinkcolor" val="tx"/>
                    </a:ext>
                  </a:extLst>
                </a:hlinkClick>
              </a:rPr>
              <a:t>Help</a:t>
            </a:r>
            <a:endParaRPr lang="en-GB" b="1" dirty="0">
              <a:solidFill>
                <a:srgbClr val="1F3D74"/>
              </a:solidFill>
            </a:endParaRPr>
          </a:p>
          <a:p>
            <a:endParaRPr lang="en-GB" dirty="0"/>
          </a:p>
          <a:p>
            <a:endParaRPr lang="en-GB" dirty="0"/>
          </a:p>
          <a:p>
            <a:endParaRPr lang="en-GB" dirty="0"/>
          </a:p>
          <a:p>
            <a:endParaRPr lang="en-GB" dirty="0"/>
          </a:p>
        </p:txBody>
      </p:sp>
      <p:sp>
        <p:nvSpPr>
          <p:cNvPr id="7" name="Footer Placeholder 6">
            <a:extLst>
              <a:ext uri="{FF2B5EF4-FFF2-40B4-BE49-F238E27FC236}">
                <a16:creationId xmlns:a16="http://schemas.microsoft.com/office/drawing/2014/main" id="{28349C02-700D-4D89-8BAF-8F9C8D9F8A1E}"/>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2" name="Audio 1">
            <a:hlinkClick r:id="" action="ppaction://media"/>
            <a:extLst>
              <a:ext uri="{FF2B5EF4-FFF2-40B4-BE49-F238E27FC236}">
                <a16:creationId xmlns:a16="http://schemas.microsoft.com/office/drawing/2014/main" id="{7269D46B-449E-4656-AFE9-8F0B4D7CD232}"/>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262755074"/>
      </p:ext>
    </p:extLst>
  </p:cSld>
  <p:clrMapOvr>
    <a:masterClrMapping/>
  </p:clrMapOvr>
  <mc:AlternateContent xmlns:mc="http://schemas.openxmlformats.org/markup-compatibility/2006" xmlns:p14="http://schemas.microsoft.com/office/powerpoint/2010/main">
    <mc:Choice Requires="p14">
      <p:transition spd="slow" p14:dur="2000" advTm="16911"/>
    </mc:Choice>
    <mc:Fallback xmlns="">
      <p:transition spd="slow" advTm="1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5A1157-12AC-43EB-B28D-0E3E81048912}"/>
              </a:ext>
            </a:extLst>
          </p:cNvPr>
          <p:cNvSpPr>
            <a:spLocks noGrp="1"/>
          </p:cNvSpPr>
          <p:nvPr>
            <p:ph type="body" sz="half" idx="12"/>
          </p:nvPr>
        </p:nvSpPr>
        <p:spPr/>
        <p:txBody>
          <a:bodyPr/>
          <a:lstStyle/>
          <a:p>
            <a:r>
              <a:rPr lang="en-GB" dirty="0"/>
              <a:t>Section 4: assurance</a:t>
            </a:r>
          </a:p>
        </p:txBody>
      </p:sp>
      <p:sp>
        <p:nvSpPr>
          <p:cNvPr id="3" name="Text Placeholder 2">
            <a:extLst>
              <a:ext uri="{FF2B5EF4-FFF2-40B4-BE49-F238E27FC236}">
                <a16:creationId xmlns:a16="http://schemas.microsoft.com/office/drawing/2014/main" id="{E51BB2F6-91E3-4210-94BC-4505789B32EE}"/>
              </a:ext>
            </a:extLst>
          </p:cNvPr>
          <p:cNvSpPr>
            <a:spLocks noGrp="1"/>
          </p:cNvSpPr>
          <p:nvPr>
            <p:ph type="body" sz="half" idx="11"/>
          </p:nvPr>
        </p:nvSpPr>
        <p:spPr/>
        <p:txBody>
          <a:bodyPr/>
          <a:lstStyle/>
          <a:p>
            <a:pPr marL="0" indent="0">
              <a:buNone/>
            </a:pPr>
            <a:r>
              <a:rPr lang="en-GB" dirty="0">
                <a:solidFill>
                  <a:srgbClr val="E6007E"/>
                </a:solidFill>
              </a:rPr>
              <a:t>15.</a:t>
            </a:r>
            <a:r>
              <a:rPr lang="en-GB" b="1" dirty="0">
                <a:solidFill>
                  <a:srgbClr val="E6007E"/>
                </a:solidFill>
              </a:rPr>
              <a:t> </a:t>
            </a:r>
            <a:r>
              <a:rPr lang="en-GB" b="1" dirty="0"/>
              <a:t>Assurance</a:t>
            </a:r>
          </a:p>
          <a:p>
            <a:r>
              <a:rPr lang="en-GB" dirty="0"/>
              <a:t>Prosecution </a:t>
            </a:r>
          </a:p>
          <a:p>
            <a:r>
              <a:rPr lang="en-GB" dirty="0"/>
              <a:t>Senior management sign off</a:t>
            </a:r>
          </a:p>
          <a:p>
            <a:r>
              <a:rPr lang="en-GB" dirty="0"/>
              <a:t>Complete Survey</a:t>
            </a:r>
          </a:p>
        </p:txBody>
      </p:sp>
      <p:sp>
        <p:nvSpPr>
          <p:cNvPr id="8" name="Footer Placeholder 7">
            <a:extLst>
              <a:ext uri="{FF2B5EF4-FFF2-40B4-BE49-F238E27FC236}">
                <a16:creationId xmlns:a16="http://schemas.microsoft.com/office/drawing/2014/main" id="{C12AA7EC-635F-48E9-8EE6-E47660524F47}"/>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5" name="Audio 4">
            <a:hlinkClick r:id="" action="ppaction://media"/>
            <a:extLst>
              <a:ext uri="{FF2B5EF4-FFF2-40B4-BE49-F238E27FC236}">
                <a16:creationId xmlns:a16="http://schemas.microsoft.com/office/drawing/2014/main" id="{B3239927-A06E-4802-9F8B-8C5B079F3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821732589"/>
      </p:ext>
    </p:extLst>
  </p:cSld>
  <p:clrMapOvr>
    <a:masterClrMapping/>
  </p:clrMapOvr>
  <mc:AlternateContent xmlns:mc="http://schemas.openxmlformats.org/markup-compatibility/2006" xmlns:p14="http://schemas.microsoft.com/office/powerpoint/2010/main">
    <mc:Choice Requires="p14">
      <p:transition spd="slow" p14:dur="2000" advTm="59318"/>
    </mc:Choice>
    <mc:Fallback xmlns="">
      <p:transition spd="slow" advTm="59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9FFD21-13BA-4B35-96D4-3B987E1C8C32}"/>
              </a:ext>
            </a:extLst>
          </p:cNvPr>
          <p:cNvSpPr>
            <a:spLocks noGrp="1"/>
          </p:cNvSpPr>
          <p:nvPr>
            <p:ph type="body" sz="half" idx="12"/>
          </p:nvPr>
        </p:nvSpPr>
        <p:spPr/>
        <p:txBody>
          <a:bodyPr/>
          <a:lstStyle/>
          <a:p>
            <a:r>
              <a:rPr lang="en-GB" dirty="0"/>
              <a:t>Top tips for completing the survey</a:t>
            </a:r>
          </a:p>
        </p:txBody>
      </p:sp>
      <p:sp>
        <p:nvSpPr>
          <p:cNvPr id="3" name="Text Placeholder 2">
            <a:extLst>
              <a:ext uri="{FF2B5EF4-FFF2-40B4-BE49-F238E27FC236}">
                <a16:creationId xmlns:a16="http://schemas.microsoft.com/office/drawing/2014/main" id="{FC38077D-0A49-472F-A4C2-DE660A9ED6CE}"/>
              </a:ext>
            </a:extLst>
          </p:cNvPr>
          <p:cNvSpPr>
            <a:spLocks noGrp="1"/>
          </p:cNvSpPr>
          <p:nvPr>
            <p:ph type="body" sz="half" idx="11"/>
          </p:nvPr>
        </p:nvSpPr>
        <p:spPr>
          <a:xfrm>
            <a:off x="493377" y="2088573"/>
            <a:ext cx="9826280" cy="3740727"/>
          </a:xfrm>
        </p:spPr>
        <p:txBody>
          <a:bodyPr/>
          <a:lstStyle/>
          <a:p>
            <a:r>
              <a:rPr lang="en-GB" dirty="0"/>
              <a:t>Leave plenty of </a:t>
            </a:r>
            <a:r>
              <a:rPr lang="en-GB" i="1" dirty="0"/>
              <a:t>time </a:t>
            </a:r>
          </a:p>
          <a:p>
            <a:r>
              <a:rPr lang="en-GB" dirty="0"/>
              <a:t>Don’t miss out on the extra points available for ‘</a:t>
            </a:r>
            <a:r>
              <a:rPr lang="en-GB" i="1" dirty="0"/>
              <a:t>Bring a Business</a:t>
            </a:r>
            <a:r>
              <a:rPr lang="en-GB" dirty="0"/>
              <a:t>’</a:t>
            </a:r>
          </a:p>
          <a:p>
            <a:r>
              <a:rPr lang="en-GB" i="1" dirty="0"/>
              <a:t>Normalise data</a:t>
            </a:r>
            <a:r>
              <a:rPr lang="en-GB" dirty="0"/>
              <a:t> wherever possible</a:t>
            </a:r>
          </a:p>
          <a:p>
            <a:r>
              <a:rPr lang="en-GB" dirty="0"/>
              <a:t>Focus on the most </a:t>
            </a:r>
            <a:r>
              <a:rPr lang="en-GB" i="1" dirty="0"/>
              <a:t>significant additional impact</a:t>
            </a:r>
            <a:r>
              <a:rPr lang="en-GB" dirty="0"/>
              <a:t> to your organisation</a:t>
            </a:r>
          </a:p>
          <a:p>
            <a:r>
              <a:rPr lang="en-GB" dirty="0"/>
              <a:t>Contact BITC with any queries or issues completing the Survey</a:t>
            </a:r>
          </a:p>
        </p:txBody>
      </p:sp>
      <p:sp>
        <p:nvSpPr>
          <p:cNvPr id="5" name="Text Placeholder 4">
            <a:extLst>
              <a:ext uri="{FF2B5EF4-FFF2-40B4-BE49-F238E27FC236}">
                <a16:creationId xmlns:a16="http://schemas.microsoft.com/office/drawing/2014/main" id="{0C67F0EB-0F10-405C-837C-A552EE3C29BB}"/>
              </a:ext>
            </a:extLst>
          </p:cNvPr>
          <p:cNvSpPr>
            <a:spLocks noGrp="1"/>
          </p:cNvSpPr>
          <p:nvPr>
            <p:ph type="body" sz="half" idx="32"/>
          </p:nvPr>
        </p:nvSpPr>
        <p:spPr/>
        <p:txBody>
          <a:bodyPr/>
          <a:lstStyle/>
          <a:p>
            <a:endParaRPr lang="en-GB" dirty="0"/>
          </a:p>
          <a:p>
            <a:endParaRPr lang="en-GB" dirty="0"/>
          </a:p>
        </p:txBody>
      </p:sp>
      <p:sp>
        <p:nvSpPr>
          <p:cNvPr id="8" name="Footer Placeholder 7">
            <a:extLst>
              <a:ext uri="{FF2B5EF4-FFF2-40B4-BE49-F238E27FC236}">
                <a16:creationId xmlns:a16="http://schemas.microsoft.com/office/drawing/2014/main" id="{6DA7F7D7-037C-4179-8A5E-0FCC9A47EA32}"/>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26" name="Audio 25">
            <a:hlinkClick r:id="" action="ppaction://media"/>
            <a:extLst>
              <a:ext uri="{FF2B5EF4-FFF2-40B4-BE49-F238E27FC236}">
                <a16:creationId xmlns:a16="http://schemas.microsoft.com/office/drawing/2014/main" id="{E2CE81BB-669B-43F3-A60C-C3008686BA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2814159"/>
      </p:ext>
    </p:extLst>
  </p:cSld>
  <p:clrMapOvr>
    <a:masterClrMapping/>
  </p:clrMapOvr>
  <mc:AlternateContent xmlns:mc="http://schemas.openxmlformats.org/markup-compatibility/2006" xmlns:p14="http://schemas.microsoft.com/office/powerpoint/2010/main">
    <mc:Choice Requires="p14">
      <p:transition spd="slow" p14:dur="2000" advTm="91672"/>
    </mc:Choice>
    <mc:Fallback xmlns="">
      <p:transition spd="slow" advTm="91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D9EAAA-BB61-4E0A-925F-8094FC7BBC23}"/>
              </a:ext>
            </a:extLst>
          </p:cNvPr>
          <p:cNvSpPr>
            <a:spLocks noGrp="1"/>
          </p:cNvSpPr>
          <p:nvPr>
            <p:ph type="body" sz="half" idx="12"/>
          </p:nvPr>
        </p:nvSpPr>
        <p:spPr/>
        <p:txBody>
          <a:bodyPr/>
          <a:lstStyle/>
          <a:p>
            <a:r>
              <a:rPr lang="en-GB" dirty="0">
                <a:solidFill>
                  <a:srgbClr val="E6007E"/>
                </a:solidFill>
              </a:rPr>
              <a:t>Need help?</a:t>
            </a:r>
          </a:p>
        </p:txBody>
      </p:sp>
      <p:sp>
        <p:nvSpPr>
          <p:cNvPr id="3" name="Text Placeholder 2">
            <a:extLst>
              <a:ext uri="{FF2B5EF4-FFF2-40B4-BE49-F238E27FC236}">
                <a16:creationId xmlns:a16="http://schemas.microsoft.com/office/drawing/2014/main" id="{7ED13857-0DC4-4F4F-B3F0-6D7644BDED9A}"/>
              </a:ext>
            </a:extLst>
          </p:cNvPr>
          <p:cNvSpPr>
            <a:spLocks noGrp="1"/>
          </p:cNvSpPr>
          <p:nvPr>
            <p:ph type="body" sz="half" idx="11"/>
          </p:nvPr>
        </p:nvSpPr>
        <p:spPr/>
        <p:txBody>
          <a:bodyPr/>
          <a:lstStyle/>
          <a:p>
            <a:pPr>
              <a:lnSpc>
                <a:spcPct val="100000"/>
              </a:lnSpc>
            </a:pPr>
            <a:r>
              <a:rPr lang="en-GB" sz="2400" dirty="0"/>
              <a:t>Contact the environment team – </a:t>
            </a:r>
            <a:r>
              <a:rPr lang="en-GB" sz="2400" dirty="0">
                <a:solidFill>
                  <a:srgbClr val="E6007E"/>
                </a:solidFill>
                <a:hlinkClick r:id="rId5">
                  <a:extLst>
                    <a:ext uri="{A12FA001-AC4F-418D-AE19-62706E023703}">
                      <ahyp:hlinkClr xmlns:ahyp="http://schemas.microsoft.com/office/drawing/2018/hyperlinkcolor" val="tx"/>
                    </a:ext>
                  </a:extLst>
                </a:hlinkClick>
              </a:rPr>
              <a:t>environment@bitcni.org.uk</a:t>
            </a:r>
            <a:endParaRPr lang="en-GB" sz="2400" dirty="0">
              <a:solidFill>
                <a:srgbClr val="E6007E"/>
              </a:solidFill>
            </a:endParaRPr>
          </a:p>
          <a:p>
            <a:pPr>
              <a:lnSpc>
                <a:spcPct val="100000"/>
              </a:lnSpc>
            </a:pPr>
            <a:r>
              <a:rPr lang="en-GB" sz="2400" dirty="0">
                <a:solidFill>
                  <a:srgbClr val="E6007E"/>
                </a:solidFill>
                <a:hlinkClick r:id="rId6">
                  <a:extLst>
                    <a:ext uri="{A12FA001-AC4F-418D-AE19-62706E023703}">
                      <ahyp:hlinkClr xmlns:ahyp="http://schemas.microsoft.com/office/drawing/2018/hyperlinkcolor" val="tx"/>
                    </a:ext>
                  </a:extLst>
                </a:hlinkClick>
              </a:rPr>
              <a:t>www.bitcni.org.uk/niebs</a:t>
            </a:r>
            <a:r>
              <a:rPr lang="en-GB" sz="2400" dirty="0">
                <a:solidFill>
                  <a:srgbClr val="E6007E"/>
                </a:solidFill>
              </a:rPr>
              <a:t> </a:t>
            </a:r>
          </a:p>
          <a:p>
            <a:pPr marL="0" indent="0">
              <a:lnSpc>
                <a:spcPct val="100000"/>
              </a:lnSpc>
              <a:buNone/>
            </a:pPr>
            <a:endParaRPr lang="en-GB" sz="2400" dirty="0">
              <a:solidFill>
                <a:srgbClr val="E6007E"/>
              </a:solidFill>
            </a:endParaRPr>
          </a:p>
        </p:txBody>
      </p:sp>
      <p:sp>
        <p:nvSpPr>
          <p:cNvPr id="6" name="Footer Placeholder 1">
            <a:extLst>
              <a:ext uri="{FF2B5EF4-FFF2-40B4-BE49-F238E27FC236}">
                <a16:creationId xmlns:a16="http://schemas.microsoft.com/office/drawing/2014/main" id="{F12B8FA0-769A-4C25-BC1B-A5DADD2DADE2}"/>
              </a:ext>
            </a:extLst>
          </p:cNvPr>
          <p:cNvSpPr>
            <a:spLocks noGrp="1"/>
          </p:cNvSpPr>
          <p:nvPr>
            <p:ph type="ftr" sz="quarter" idx="3"/>
          </p:nvPr>
        </p:nvSpPr>
        <p:spPr>
          <a:xfrm>
            <a:off x="7569366" y="6239126"/>
            <a:ext cx="4114800" cy="365125"/>
          </a:xfrm>
        </p:spPr>
        <p:txBody>
          <a:bodyPr/>
          <a:lstStyle/>
          <a:p>
            <a:r>
              <a:rPr lang="en-US" dirty="0"/>
              <a:t>2020 NI Environmental Benchmarking Survey</a:t>
            </a:r>
          </a:p>
          <a:p>
            <a:r>
              <a:rPr lang="en-US" dirty="0"/>
              <a:t>environment@bitcni.org.uk</a:t>
            </a:r>
          </a:p>
        </p:txBody>
      </p:sp>
      <p:pic>
        <p:nvPicPr>
          <p:cNvPr id="7" name="Audio 6">
            <a:hlinkClick r:id="" action="ppaction://media"/>
            <a:extLst>
              <a:ext uri="{FF2B5EF4-FFF2-40B4-BE49-F238E27FC236}">
                <a16:creationId xmlns:a16="http://schemas.microsoft.com/office/drawing/2014/main" id="{E104CF99-F9A5-4E61-B2DC-8FD3DCAA36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894468297"/>
      </p:ext>
    </p:extLst>
  </p:cSld>
  <p:clrMapOvr>
    <a:masterClrMapping/>
  </p:clrMapOvr>
  <mc:AlternateContent xmlns:mc="http://schemas.openxmlformats.org/markup-compatibility/2006" xmlns:p14="http://schemas.microsoft.com/office/powerpoint/2010/main">
    <mc:Choice Requires="p14">
      <p:transition spd="slow" p14:dur="2000" advTm="36942"/>
    </mc:Choice>
    <mc:Fallback xmlns="">
      <p:transition spd="slow" advTm="3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CFD524-B35B-FF4C-A27C-F17654AA75CE}"/>
              </a:ext>
            </a:extLst>
          </p:cNvPr>
          <p:cNvSpPr>
            <a:spLocks noGrp="1"/>
          </p:cNvSpPr>
          <p:nvPr>
            <p:ph type="body" sz="half" idx="10"/>
          </p:nvPr>
        </p:nvSpPr>
        <p:spPr/>
        <p:txBody>
          <a:bodyPr/>
          <a:lstStyle/>
          <a:p>
            <a:r>
              <a:rPr lang="en-US" dirty="0"/>
              <a:t>environment@bitcni.org.uk</a:t>
            </a:r>
          </a:p>
        </p:txBody>
      </p:sp>
      <p:pic>
        <p:nvPicPr>
          <p:cNvPr id="4" name="Audio 3">
            <a:hlinkClick r:id="" action="ppaction://media"/>
            <a:extLst>
              <a:ext uri="{FF2B5EF4-FFF2-40B4-BE49-F238E27FC236}">
                <a16:creationId xmlns:a16="http://schemas.microsoft.com/office/drawing/2014/main" id="{EB4BC88B-62F8-49D8-90E9-AB6B3DCB7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79693400"/>
      </p:ext>
    </p:extLst>
  </p:cSld>
  <p:clrMapOvr>
    <a:masterClrMapping/>
  </p:clrMapOvr>
  <mc:AlternateContent xmlns:mc="http://schemas.openxmlformats.org/markup-compatibility/2006" xmlns:p14="http://schemas.microsoft.com/office/powerpoint/2010/main">
    <mc:Choice Requires="p14">
      <p:transition spd="slow" p14:dur="2000" advTm="8268"/>
    </mc:Choice>
    <mc:Fallback xmlns="">
      <p:transition spd="slow" advTm="8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mpass on a white surface&#10;&#10;Description automatically generated">
            <a:extLst>
              <a:ext uri="{FF2B5EF4-FFF2-40B4-BE49-F238E27FC236}">
                <a16:creationId xmlns:a16="http://schemas.microsoft.com/office/drawing/2014/main" id="{55C9298E-61E8-4438-A16C-F16A10AFA11F}"/>
              </a:ext>
            </a:extLst>
          </p:cNvPr>
          <p:cNvPicPr>
            <a:picLocks noChangeAspect="1"/>
          </p:cNvPicPr>
          <p:nvPr/>
        </p:nvPicPr>
        <p:blipFill rotWithShape="1">
          <a:blip r:embed="rId5"/>
          <a:srcRect l="11711" t="27097" b="11535"/>
          <a:stretch/>
        </p:blipFill>
        <p:spPr>
          <a:xfrm>
            <a:off x="6899160" y="2433483"/>
            <a:ext cx="6054839" cy="4208617"/>
          </a:xfrm>
          <a:prstGeom prst="rect">
            <a:avLst/>
          </a:prstGeom>
        </p:spPr>
      </p:pic>
      <p:sp>
        <p:nvSpPr>
          <p:cNvPr id="14" name="Rectangle 13">
            <a:extLst>
              <a:ext uri="{FF2B5EF4-FFF2-40B4-BE49-F238E27FC236}">
                <a16:creationId xmlns:a16="http://schemas.microsoft.com/office/drawing/2014/main" id="{782F7484-36E6-469B-ACD5-63BE96D142E0}"/>
              </a:ext>
            </a:extLst>
          </p:cNvPr>
          <p:cNvSpPr/>
          <p:nvPr/>
        </p:nvSpPr>
        <p:spPr>
          <a:xfrm>
            <a:off x="2372264" y="1475117"/>
            <a:ext cx="1026544" cy="1414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Audio 2">
            <a:hlinkClick r:id="" action="ppaction://media"/>
            <a:extLst>
              <a:ext uri="{FF2B5EF4-FFF2-40B4-BE49-F238E27FC236}">
                <a16:creationId xmlns:a16="http://schemas.microsoft.com/office/drawing/2014/main" id="{83450136-5FCF-4AEA-882A-C199922A86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pic>
        <p:nvPicPr>
          <p:cNvPr id="4" name="Picture 3">
            <a:extLst>
              <a:ext uri="{FF2B5EF4-FFF2-40B4-BE49-F238E27FC236}">
                <a16:creationId xmlns:a16="http://schemas.microsoft.com/office/drawing/2014/main" id="{E5D74F01-D9AA-433A-95B8-AD78C5B3436B}"/>
              </a:ext>
            </a:extLst>
          </p:cNvPr>
          <p:cNvPicPr>
            <a:picLocks noChangeAspect="1"/>
          </p:cNvPicPr>
          <p:nvPr/>
        </p:nvPicPr>
        <p:blipFill>
          <a:blip r:embed="rId7"/>
          <a:stretch>
            <a:fillRect/>
          </a:stretch>
        </p:blipFill>
        <p:spPr>
          <a:xfrm>
            <a:off x="7556143" y="6282940"/>
            <a:ext cx="4115157" cy="371888"/>
          </a:xfrm>
          <a:prstGeom prst="rect">
            <a:avLst/>
          </a:prstGeom>
        </p:spPr>
      </p:pic>
      <p:sp>
        <p:nvSpPr>
          <p:cNvPr id="18" name="Title 2">
            <a:extLst>
              <a:ext uri="{FF2B5EF4-FFF2-40B4-BE49-F238E27FC236}">
                <a16:creationId xmlns:a16="http://schemas.microsoft.com/office/drawing/2014/main" id="{91731795-E8D3-412F-B3D3-43267DE6F6D5}"/>
              </a:ext>
            </a:extLst>
          </p:cNvPr>
          <p:cNvSpPr txBox="1">
            <a:spLocks/>
          </p:cNvSpPr>
          <p:nvPr/>
        </p:nvSpPr>
        <p:spPr>
          <a:xfrm>
            <a:off x="858304" y="1745505"/>
            <a:ext cx="8199174" cy="2494185"/>
          </a:xfrm>
          <a:prstGeom prst="rect">
            <a:avLst/>
          </a:prstGeom>
        </p:spPr>
        <p:txBody>
          <a:bodyPr lIns="0" tIns="0" rIns="0" bIns="0" anchor="t"/>
          <a:lstStyle>
            <a:lvl1pPr algn="l" defTabSz="885688" rtl="0" eaLnBrk="1" latinLnBrk="0" hangingPunct="1">
              <a:lnSpc>
                <a:spcPct val="90000"/>
              </a:lnSpc>
              <a:spcBef>
                <a:spcPct val="0"/>
              </a:spcBef>
              <a:buNone/>
              <a:defRPr sz="4262" kern="1200">
                <a:solidFill>
                  <a:schemeClr val="tx1"/>
                </a:solidFill>
                <a:latin typeface="+mj-lt"/>
                <a:ea typeface="+mj-ea"/>
                <a:cs typeface="+mj-cs"/>
              </a:defRPr>
            </a:lvl1pPr>
          </a:lstStyle>
          <a:p>
            <a:r>
              <a:rPr lang="en-US" sz="5400" dirty="0">
                <a:solidFill>
                  <a:srgbClr val="223D74"/>
                </a:solidFill>
                <a:latin typeface="Arial Black"/>
              </a:rPr>
              <a:t>WE SET A COURSE FOR RESPONSIBLE </a:t>
            </a:r>
            <a:r>
              <a:rPr lang="en-US" sz="5400" b="1" dirty="0">
                <a:solidFill>
                  <a:srgbClr val="223D74"/>
                </a:solidFill>
                <a:latin typeface="Arial Black"/>
              </a:rPr>
              <a:t>BUSINESS</a:t>
            </a:r>
          </a:p>
        </p:txBody>
      </p:sp>
      <p:sp>
        <p:nvSpPr>
          <p:cNvPr id="19" name="Content Placeholder 3">
            <a:extLst>
              <a:ext uri="{FF2B5EF4-FFF2-40B4-BE49-F238E27FC236}">
                <a16:creationId xmlns:a16="http://schemas.microsoft.com/office/drawing/2014/main" id="{9C5E3C3A-AB9C-46DD-B40B-9DBD6E4D63CD}"/>
              </a:ext>
            </a:extLst>
          </p:cNvPr>
          <p:cNvSpPr txBox="1">
            <a:spLocks/>
          </p:cNvSpPr>
          <p:nvPr/>
        </p:nvSpPr>
        <p:spPr>
          <a:xfrm>
            <a:off x="1592926" y="1335901"/>
            <a:ext cx="5306234" cy="249299"/>
          </a:xfrm>
          <a:prstGeom prst="rect">
            <a:avLst/>
          </a:prstGeom>
        </p:spPr>
        <p:txBody>
          <a:bodyPr wrap="square" lIns="0" tIns="0" rIns="0" bIns="0" anchor="t">
            <a:spAutoFit/>
          </a:bodyPr>
          <a:lstStyle>
            <a:lvl1pPr marL="221422" indent="-221422" algn="l" defTabSz="885688" rtl="0" eaLnBrk="1" latinLnBrk="0" hangingPunct="1">
              <a:lnSpc>
                <a:spcPct val="90000"/>
              </a:lnSpc>
              <a:spcBef>
                <a:spcPts val="969"/>
              </a:spcBef>
              <a:buFont typeface="Arial" panose="020B0604020202020204" pitchFamily="34" charset="0"/>
              <a:buChar char="•"/>
              <a:defRPr sz="2712" kern="1200">
                <a:solidFill>
                  <a:schemeClr val="tx1"/>
                </a:solidFill>
                <a:latin typeface="+mn-lt"/>
                <a:ea typeface="+mn-ea"/>
                <a:cs typeface="+mn-cs"/>
              </a:defRPr>
            </a:lvl1pPr>
            <a:lvl2pPr marL="664266" indent="-221422" algn="l" defTabSz="885688" rtl="0" eaLnBrk="1" latinLnBrk="0" hangingPunct="1">
              <a:lnSpc>
                <a:spcPct val="90000"/>
              </a:lnSpc>
              <a:spcBef>
                <a:spcPts val="484"/>
              </a:spcBef>
              <a:buFont typeface="Arial" panose="020B0604020202020204" pitchFamily="34" charset="0"/>
              <a:buChar char="•"/>
              <a:defRPr sz="2325" kern="1200">
                <a:solidFill>
                  <a:schemeClr val="tx1"/>
                </a:solidFill>
                <a:latin typeface="+mn-lt"/>
                <a:ea typeface="+mn-ea"/>
                <a:cs typeface="+mn-cs"/>
              </a:defRPr>
            </a:lvl2pPr>
            <a:lvl3pPr marL="1107110" indent="-221422" algn="l" defTabSz="885688" rtl="0" eaLnBrk="1" latinLnBrk="0" hangingPunct="1">
              <a:lnSpc>
                <a:spcPct val="90000"/>
              </a:lnSpc>
              <a:spcBef>
                <a:spcPts val="484"/>
              </a:spcBef>
              <a:buFont typeface="Arial" panose="020B0604020202020204" pitchFamily="34" charset="0"/>
              <a:buChar char="•"/>
              <a:defRPr sz="1937" kern="1200">
                <a:solidFill>
                  <a:schemeClr val="tx1"/>
                </a:solidFill>
                <a:latin typeface="+mn-lt"/>
                <a:ea typeface="+mn-ea"/>
                <a:cs typeface="+mn-cs"/>
              </a:defRPr>
            </a:lvl3pPr>
            <a:lvl4pPr marL="1549954"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4pPr>
            <a:lvl5pPr marL="1992798"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5pPr>
            <a:lvl6pPr marL="2435642"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6pPr>
            <a:lvl7pPr marL="2878485"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7pPr>
            <a:lvl8pPr marL="3321329"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8pPr>
            <a:lvl9pPr marL="3764173" indent="-221422" algn="l" defTabSz="885688" rtl="0" eaLnBrk="1" latinLnBrk="0" hangingPunct="1">
              <a:lnSpc>
                <a:spcPct val="90000"/>
              </a:lnSpc>
              <a:spcBef>
                <a:spcPts val="484"/>
              </a:spcBef>
              <a:buFont typeface="Arial" panose="020B0604020202020204" pitchFamily="34" charset="0"/>
              <a:buChar char="•"/>
              <a:defRPr sz="1743" kern="1200">
                <a:solidFill>
                  <a:schemeClr val="tx1"/>
                </a:solidFill>
                <a:latin typeface="+mn-lt"/>
                <a:ea typeface="+mn-ea"/>
                <a:cs typeface="+mn-cs"/>
              </a:defRPr>
            </a:lvl9pPr>
          </a:lstStyle>
          <a:p>
            <a:pPr marL="0" indent="0">
              <a:buNone/>
            </a:pPr>
            <a:r>
              <a:rPr lang="en-US" sz="1800" b="1" dirty="0">
                <a:solidFill>
                  <a:srgbClr val="E6007E"/>
                </a:solidFill>
                <a:latin typeface="Arial"/>
                <a:cs typeface="Arial"/>
              </a:rPr>
              <a:t>What we do</a:t>
            </a:r>
            <a:endParaRPr lang="en-US" sz="1800" b="1" dirty="0">
              <a:solidFill>
                <a:srgbClr val="E6007E"/>
              </a:solidFill>
            </a:endParaRPr>
          </a:p>
        </p:txBody>
      </p:sp>
      <p:pic>
        <p:nvPicPr>
          <p:cNvPr id="21" name="Picture 20">
            <a:extLst>
              <a:ext uri="{FF2B5EF4-FFF2-40B4-BE49-F238E27FC236}">
                <a16:creationId xmlns:a16="http://schemas.microsoft.com/office/drawing/2014/main" id="{91B7BB1D-F0EA-4E2F-BF04-B811F35CF859}"/>
              </a:ext>
            </a:extLst>
          </p:cNvPr>
          <p:cNvPicPr>
            <a:picLocks noChangeAspect="1"/>
          </p:cNvPicPr>
          <p:nvPr/>
        </p:nvPicPr>
        <p:blipFill>
          <a:blip r:embed="rId8"/>
          <a:stretch>
            <a:fillRect/>
          </a:stretch>
        </p:blipFill>
        <p:spPr>
          <a:xfrm>
            <a:off x="484339" y="1335901"/>
            <a:ext cx="870370" cy="951438"/>
          </a:xfrm>
          <a:prstGeom prst="rect">
            <a:avLst/>
          </a:prstGeom>
        </p:spPr>
      </p:pic>
      <p:pic>
        <p:nvPicPr>
          <p:cNvPr id="22" name="Picture 21">
            <a:extLst>
              <a:ext uri="{FF2B5EF4-FFF2-40B4-BE49-F238E27FC236}">
                <a16:creationId xmlns:a16="http://schemas.microsoft.com/office/drawing/2014/main" id="{6D3431F7-0D01-4C7C-9E05-4F53E95D055C}"/>
              </a:ext>
            </a:extLst>
          </p:cNvPr>
          <p:cNvPicPr>
            <a:picLocks noChangeAspect="1"/>
          </p:cNvPicPr>
          <p:nvPr/>
        </p:nvPicPr>
        <p:blipFill>
          <a:blip r:embed="rId9"/>
          <a:stretch>
            <a:fillRect/>
          </a:stretch>
        </p:blipFill>
        <p:spPr>
          <a:xfrm>
            <a:off x="4517047" y="3350798"/>
            <a:ext cx="854594" cy="951438"/>
          </a:xfrm>
          <a:prstGeom prst="rect">
            <a:avLst/>
          </a:prstGeom>
        </p:spPr>
      </p:pic>
    </p:spTree>
    <p:extLst>
      <p:ext uri="{BB962C8B-B14F-4D97-AF65-F5344CB8AC3E}">
        <p14:creationId xmlns:p14="http://schemas.microsoft.com/office/powerpoint/2010/main" val="1044341258"/>
      </p:ext>
    </p:extLst>
  </p:cSld>
  <p:clrMapOvr>
    <a:masterClrMapping/>
  </p:clrMapOvr>
  <mc:AlternateContent xmlns:mc="http://schemas.openxmlformats.org/markup-compatibility/2006" xmlns:p14="http://schemas.microsoft.com/office/powerpoint/2010/main">
    <mc:Choice Requires="p14">
      <p:transition spd="slow" p14:dur="2000" advTm="28611"/>
    </mc:Choice>
    <mc:Fallback xmlns="">
      <p:transition spd="slow" advTm="2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grass, outdoor, fence, field&#10;&#10;Description automatically generated">
            <a:extLst>
              <a:ext uri="{FF2B5EF4-FFF2-40B4-BE49-F238E27FC236}">
                <a16:creationId xmlns:a16="http://schemas.microsoft.com/office/drawing/2014/main" id="{36D3BCE2-6380-4FBF-B76A-8692C76D68CA}"/>
              </a:ext>
            </a:extLst>
          </p:cNvPr>
          <p:cNvPicPr>
            <a:picLocks noChangeAspect="1"/>
          </p:cNvPicPr>
          <p:nvPr/>
        </p:nvPicPr>
        <p:blipFill>
          <a:blip r:embed="rId5"/>
          <a:stretch>
            <a:fillRect/>
          </a:stretch>
        </p:blipFill>
        <p:spPr>
          <a:xfrm>
            <a:off x="-111210" y="-80395"/>
            <a:ext cx="12303210" cy="8188825"/>
          </a:xfrm>
          <a:prstGeom prst="rect">
            <a:avLst/>
          </a:prstGeom>
        </p:spPr>
      </p:pic>
      <p:sp>
        <p:nvSpPr>
          <p:cNvPr id="5" name="object 4">
            <a:extLst>
              <a:ext uri="{FF2B5EF4-FFF2-40B4-BE49-F238E27FC236}">
                <a16:creationId xmlns:a16="http://schemas.microsoft.com/office/drawing/2014/main" id="{9891E794-2B34-4371-885B-14A28E29CC0C}"/>
              </a:ext>
            </a:extLst>
          </p:cNvPr>
          <p:cNvSpPr/>
          <p:nvPr/>
        </p:nvSpPr>
        <p:spPr>
          <a:xfrm>
            <a:off x="4781550" y="556018"/>
            <a:ext cx="875568" cy="954017"/>
          </a:xfrm>
          <a:custGeom>
            <a:avLst/>
            <a:gdLst/>
            <a:ahLst/>
            <a:cxnLst/>
            <a:rect l="l" t="t" r="r" b="b"/>
            <a:pathLst>
              <a:path w="616585" h="671830">
                <a:moveTo>
                  <a:pt x="602424" y="0"/>
                </a:moveTo>
                <a:lnTo>
                  <a:pt x="0" y="68986"/>
                </a:lnTo>
                <a:lnTo>
                  <a:pt x="68986" y="671410"/>
                </a:lnTo>
                <a:lnTo>
                  <a:pt x="120713" y="665492"/>
                </a:lnTo>
                <a:lnTo>
                  <a:pt x="120713" y="118491"/>
                </a:lnTo>
                <a:lnTo>
                  <a:pt x="615988" y="118491"/>
                </a:lnTo>
                <a:lnTo>
                  <a:pt x="602424" y="0"/>
                </a:lnTo>
                <a:close/>
              </a:path>
            </a:pathLst>
          </a:custGeom>
          <a:solidFill>
            <a:schemeClr val="bg1"/>
          </a:solidFill>
        </p:spPr>
        <p:txBody>
          <a:bodyPr wrap="square" lIns="0" tIns="0" rIns="0" bIns="0" rtlCol="0"/>
          <a:lstStyle/>
          <a:p>
            <a:endParaRPr lang="en-GB" dirty="0">
              <a:solidFill>
                <a:schemeClr val="bg1"/>
              </a:solidFill>
            </a:endParaRPr>
          </a:p>
        </p:txBody>
      </p:sp>
      <p:sp>
        <p:nvSpPr>
          <p:cNvPr id="6" name="object 5">
            <a:extLst>
              <a:ext uri="{FF2B5EF4-FFF2-40B4-BE49-F238E27FC236}">
                <a16:creationId xmlns:a16="http://schemas.microsoft.com/office/drawing/2014/main" id="{40B011E1-131F-4450-AF21-855CD31DD0A3}"/>
              </a:ext>
            </a:extLst>
          </p:cNvPr>
          <p:cNvSpPr/>
          <p:nvPr/>
        </p:nvSpPr>
        <p:spPr>
          <a:xfrm>
            <a:off x="10802613" y="3143575"/>
            <a:ext cx="875568" cy="954017"/>
          </a:xfrm>
          <a:custGeom>
            <a:avLst/>
            <a:gdLst/>
            <a:ahLst/>
            <a:cxnLst/>
            <a:rect l="l" t="t" r="r" b="b"/>
            <a:pathLst>
              <a:path w="616584" h="671829">
                <a:moveTo>
                  <a:pt x="547001" y="0"/>
                </a:moveTo>
                <a:lnTo>
                  <a:pt x="495274" y="5930"/>
                </a:lnTo>
                <a:lnTo>
                  <a:pt x="495274" y="552919"/>
                </a:lnTo>
                <a:lnTo>
                  <a:pt x="0" y="552919"/>
                </a:lnTo>
                <a:lnTo>
                  <a:pt x="13563" y="671410"/>
                </a:lnTo>
                <a:lnTo>
                  <a:pt x="615988" y="602424"/>
                </a:lnTo>
                <a:lnTo>
                  <a:pt x="547001" y="0"/>
                </a:lnTo>
                <a:close/>
              </a:path>
            </a:pathLst>
          </a:custGeom>
          <a:solidFill>
            <a:srgbClr val="00AEEF"/>
          </a:solidFill>
        </p:spPr>
        <p:txBody>
          <a:bodyPr wrap="square" lIns="0" tIns="0" rIns="0" bIns="0" rtlCol="0"/>
          <a:lstStyle/>
          <a:p>
            <a:endParaRPr lang="en-GB" dirty="0">
              <a:solidFill>
                <a:srgbClr val="00AEEF"/>
              </a:solidFill>
            </a:endParaRPr>
          </a:p>
        </p:txBody>
      </p:sp>
      <p:pic>
        <p:nvPicPr>
          <p:cNvPr id="7" name="Audio 6">
            <a:hlinkClick r:id="" action="ppaction://media"/>
            <a:extLst>
              <a:ext uri="{FF2B5EF4-FFF2-40B4-BE49-F238E27FC236}">
                <a16:creationId xmlns:a16="http://schemas.microsoft.com/office/drawing/2014/main" id="{2F30BD08-17B8-403A-BB89-AF131B19C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9397" y="7456130"/>
            <a:ext cx="304800" cy="304800"/>
          </a:xfrm>
          <a:prstGeom prst="rect">
            <a:avLst/>
          </a:prstGeom>
        </p:spPr>
      </p:pic>
      <p:sp>
        <p:nvSpPr>
          <p:cNvPr id="10" name="Text Placeholder 9">
            <a:extLst>
              <a:ext uri="{FF2B5EF4-FFF2-40B4-BE49-F238E27FC236}">
                <a16:creationId xmlns:a16="http://schemas.microsoft.com/office/drawing/2014/main" id="{D2656482-65DA-4C31-9CC1-5CB04FDD6438}"/>
              </a:ext>
            </a:extLst>
          </p:cNvPr>
          <p:cNvSpPr>
            <a:spLocks noGrp="1"/>
          </p:cNvSpPr>
          <p:nvPr>
            <p:ph type="body" sz="quarter" idx="10"/>
          </p:nvPr>
        </p:nvSpPr>
        <p:spPr>
          <a:xfrm>
            <a:off x="2785053" y="736150"/>
            <a:ext cx="11131856" cy="3833812"/>
          </a:xfrm>
        </p:spPr>
        <p:txBody>
          <a:bodyPr anchor="t"/>
          <a:lstStyle/>
          <a:p>
            <a:r>
              <a:rPr lang="en-US" dirty="0">
                <a:solidFill>
                  <a:srgbClr val="00AEEF"/>
                </a:solidFill>
              </a:rPr>
              <a:t>STEPPING UP</a:t>
            </a:r>
          </a:p>
          <a:p>
            <a:r>
              <a:rPr lang="en-US" dirty="0">
                <a:solidFill>
                  <a:srgbClr val="00AEEF"/>
                </a:solidFill>
              </a:rPr>
              <a:t>TO PROTECT </a:t>
            </a:r>
          </a:p>
          <a:p>
            <a:r>
              <a:rPr lang="en-US" dirty="0">
                <a:solidFill>
                  <a:schemeClr val="bg1"/>
                </a:solidFill>
              </a:rPr>
              <a:t>THE PLANET</a:t>
            </a:r>
          </a:p>
        </p:txBody>
      </p:sp>
    </p:spTree>
    <p:extLst>
      <p:ext uri="{BB962C8B-B14F-4D97-AF65-F5344CB8AC3E}">
        <p14:creationId xmlns:p14="http://schemas.microsoft.com/office/powerpoint/2010/main" val="4128099974"/>
      </p:ext>
    </p:extLst>
  </p:cSld>
  <p:clrMapOvr>
    <a:masterClrMapping/>
  </p:clrMapOvr>
  <mc:AlternateContent xmlns:mc="http://schemas.openxmlformats.org/markup-compatibility/2006" xmlns:p14="http://schemas.microsoft.com/office/powerpoint/2010/main">
    <mc:Choice Requires="p14">
      <p:transition spd="slow" p14:dur="2000" advTm="50566"/>
    </mc:Choice>
    <mc:Fallback xmlns="">
      <p:transition spd="slow" advTm="5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B7ED15-CFE5-4BF3-9A7D-D712BDD2159C}"/>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1026" name="Picture 2" descr="https://bitcni.sharepoint.com/sites/Communications/InDesign/Environmental%20Sustainability/Survey%202019/180314_Survey%20image_why%20participate.jpg?e=4%3a4aea22fcbf3a421b8f0a0ae4e0b9057f&amp;at=9&amp;cid=30336b6f-ff20-4b03-8d0a-24437a1d9d93">
            <a:extLst>
              <a:ext uri="{FF2B5EF4-FFF2-40B4-BE49-F238E27FC236}">
                <a16:creationId xmlns:a16="http://schemas.microsoft.com/office/drawing/2014/main" id="{657BDBCD-545C-4E52-8140-57749FA416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502" b="10579"/>
          <a:stretch/>
        </p:blipFill>
        <p:spPr bwMode="auto">
          <a:xfrm>
            <a:off x="1058036" y="914400"/>
            <a:ext cx="9384678" cy="462501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E07C36F2-9911-4535-AD5F-9E8C36DE0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029939447"/>
      </p:ext>
    </p:extLst>
  </p:cSld>
  <p:clrMapOvr>
    <a:masterClrMapping/>
  </p:clrMapOvr>
  <mc:AlternateContent xmlns:mc="http://schemas.openxmlformats.org/markup-compatibility/2006" xmlns:p14="http://schemas.microsoft.com/office/powerpoint/2010/main">
    <mc:Choice Requires="p14">
      <p:transition spd="slow" p14:dur="2000" advTm="31843"/>
    </mc:Choice>
    <mc:Fallback xmlns="">
      <p:transition spd="slow" advTm="3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A8E82DA-92BA-41C4-AC8E-0565C8BAF0B0}"/>
              </a:ext>
            </a:extLst>
          </p:cNvPr>
          <p:cNvSpPr>
            <a:spLocks noGrp="1"/>
          </p:cNvSpPr>
          <p:nvPr>
            <p:ph type="body" sz="half" idx="12"/>
          </p:nvPr>
        </p:nvSpPr>
        <p:spPr/>
        <p:txBody>
          <a:bodyPr/>
          <a:lstStyle/>
          <a:p>
            <a:r>
              <a:rPr lang="en-GB" dirty="0">
                <a:solidFill>
                  <a:schemeClr val="bg2"/>
                </a:solidFill>
              </a:rPr>
              <a:t>Key dates</a:t>
            </a:r>
          </a:p>
        </p:txBody>
      </p:sp>
      <p:sp>
        <p:nvSpPr>
          <p:cNvPr id="10" name="Text Placeholder 9">
            <a:extLst>
              <a:ext uri="{FF2B5EF4-FFF2-40B4-BE49-F238E27FC236}">
                <a16:creationId xmlns:a16="http://schemas.microsoft.com/office/drawing/2014/main" id="{3EBBD127-F0C0-4C74-B88E-3319E86C3E0D}"/>
              </a:ext>
            </a:extLst>
          </p:cNvPr>
          <p:cNvSpPr>
            <a:spLocks noGrp="1"/>
          </p:cNvSpPr>
          <p:nvPr>
            <p:ph type="body" sz="half" idx="17"/>
          </p:nvPr>
        </p:nvSpPr>
        <p:spPr/>
        <p:txBody>
          <a:bodyPr/>
          <a:lstStyle/>
          <a:p>
            <a:r>
              <a:rPr lang="en-GB" sz="4800" dirty="0"/>
              <a:t>29 May</a:t>
            </a:r>
          </a:p>
        </p:txBody>
      </p:sp>
      <p:sp>
        <p:nvSpPr>
          <p:cNvPr id="11" name="Text Placeholder 10">
            <a:extLst>
              <a:ext uri="{FF2B5EF4-FFF2-40B4-BE49-F238E27FC236}">
                <a16:creationId xmlns:a16="http://schemas.microsoft.com/office/drawing/2014/main" id="{2D0CA865-59F6-4B3F-BCED-0BC65487736C}"/>
              </a:ext>
            </a:extLst>
          </p:cNvPr>
          <p:cNvSpPr>
            <a:spLocks noGrp="1"/>
          </p:cNvSpPr>
          <p:nvPr>
            <p:ph type="body" sz="half" idx="18"/>
          </p:nvPr>
        </p:nvSpPr>
        <p:spPr/>
        <p:txBody>
          <a:bodyPr/>
          <a:lstStyle/>
          <a:p>
            <a:r>
              <a:rPr lang="en-GB" dirty="0"/>
              <a:t>Deadline for informing BITC of your ‘Bring a Business’ nomination</a:t>
            </a:r>
          </a:p>
        </p:txBody>
      </p:sp>
      <p:sp>
        <p:nvSpPr>
          <p:cNvPr id="12" name="Text Placeholder 11">
            <a:extLst>
              <a:ext uri="{FF2B5EF4-FFF2-40B4-BE49-F238E27FC236}">
                <a16:creationId xmlns:a16="http://schemas.microsoft.com/office/drawing/2014/main" id="{9EEEEC1B-C3B9-4EBC-8FB5-1B8DAFDABD31}"/>
              </a:ext>
            </a:extLst>
          </p:cNvPr>
          <p:cNvSpPr>
            <a:spLocks noGrp="1"/>
          </p:cNvSpPr>
          <p:nvPr>
            <p:ph type="body" sz="half" idx="23"/>
          </p:nvPr>
        </p:nvSpPr>
        <p:spPr/>
        <p:txBody>
          <a:bodyPr/>
          <a:lstStyle/>
          <a:p>
            <a:r>
              <a:rPr lang="en-GB" sz="4800" dirty="0"/>
              <a:t>30 June</a:t>
            </a:r>
          </a:p>
        </p:txBody>
      </p:sp>
      <p:sp>
        <p:nvSpPr>
          <p:cNvPr id="13" name="Text Placeholder 12">
            <a:extLst>
              <a:ext uri="{FF2B5EF4-FFF2-40B4-BE49-F238E27FC236}">
                <a16:creationId xmlns:a16="http://schemas.microsoft.com/office/drawing/2014/main" id="{87EF1744-EDE0-45E0-9178-7C99C04773A8}"/>
              </a:ext>
            </a:extLst>
          </p:cNvPr>
          <p:cNvSpPr>
            <a:spLocks noGrp="1"/>
          </p:cNvSpPr>
          <p:nvPr>
            <p:ph type="body" sz="half" idx="24"/>
          </p:nvPr>
        </p:nvSpPr>
        <p:spPr/>
        <p:txBody>
          <a:bodyPr/>
          <a:lstStyle/>
          <a:p>
            <a:r>
              <a:rPr lang="en-GB" dirty="0"/>
              <a:t>Survey closes</a:t>
            </a:r>
          </a:p>
        </p:txBody>
      </p:sp>
      <p:sp>
        <p:nvSpPr>
          <p:cNvPr id="14" name="Text Placeholder 13">
            <a:extLst>
              <a:ext uri="{FF2B5EF4-FFF2-40B4-BE49-F238E27FC236}">
                <a16:creationId xmlns:a16="http://schemas.microsoft.com/office/drawing/2014/main" id="{0C2B7F42-C423-4302-B19D-3EA1F54A4CDD}"/>
              </a:ext>
            </a:extLst>
          </p:cNvPr>
          <p:cNvSpPr>
            <a:spLocks noGrp="1"/>
          </p:cNvSpPr>
          <p:nvPr>
            <p:ph type="body" sz="half" idx="29"/>
          </p:nvPr>
        </p:nvSpPr>
        <p:spPr/>
        <p:txBody>
          <a:bodyPr/>
          <a:lstStyle/>
          <a:p>
            <a:r>
              <a:rPr lang="en-GB" sz="4800" dirty="0"/>
              <a:t>26 Nov</a:t>
            </a:r>
          </a:p>
        </p:txBody>
      </p:sp>
      <p:sp>
        <p:nvSpPr>
          <p:cNvPr id="15" name="Text Placeholder 14">
            <a:extLst>
              <a:ext uri="{FF2B5EF4-FFF2-40B4-BE49-F238E27FC236}">
                <a16:creationId xmlns:a16="http://schemas.microsoft.com/office/drawing/2014/main" id="{2577EA57-0F69-4736-8BBA-DBB314DD359D}"/>
              </a:ext>
            </a:extLst>
          </p:cNvPr>
          <p:cNvSpPr>
            <a:spLocks noGrp="1"/>
          </p:cNvSpPr>
          <p:nvPr>
            <p:ph type="body" sz="half" idx="30"/>
          </p:nvPr>
        </p:nvSpPr>
        <p:spPr/>
        <p:txBody>
          <a:bodyPr/>
          <a:lstStyle/>
          <a:p>
            <a:r>
              <a:rPr lang="en-GB" dirty="0"/>
              <a:t>2020 NI Environmental Benchmarking Survey results launch</a:t>
            </a:r>
          </a:p>
        </p:txBody>
      </p:sp>
      <p:sp>
        <p:nvSpPr>
          <p:cNvPr id="2" name="Footer Placeholder 1">
            <a:extLst>
              <a:ext uri="{FF2B5EF4-FFF2-40B4-BE49-F238E27FC236}">
                <a16:creationId xmlns:a16="http://schemas.microsoft.com/office/drawing/2014/main" id="{0A792DAD-AFCE-46DB-9810-7DE106628E8A}"/>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4" name="Audio 3">
            <a:hlinkClick r:id="" action="ppaction://media"/>
            <a:extLst>
              <a:ext uri="{FF2B5EF4-FFF2-40B4-BE49-F238E27FC236}">
                <a16:creationId xmlns:a16="http://schemas.microsoft.com/office/drawing/2014/main" id="{1FB257A3-D882-4380-BA34-FA7CDFDCBA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687507408"/>
      </p:ext>
    </p:extLst>
  </p:cSld>
  <p:clrMapOvr>
    <a:masterClrMapping/>
  </p:clrMapOvr>
  <mc:AlternateContent xmlns:mc="http://schemas.openxmlformats.org/markup-compatibility/2006" xmlns:p14="http://schemas.microsoft.com/office/powerpoint/2010/main">
    <mc:Choice Requires="p14">
      <p:transition spd="slow" p14:dur="2000" advTm="25765"/>
    </mc:Choice>
    <mc:Fallback xmlns="">
      <p:transition spd="slow" advTm="2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20106B-7A18-4FAE-A6A4-C5EC73938168}"/>
              </a:ext>
            </a:extLst>
          </p:cNvPr>
          <p:cNvSpPr>
            <a:spLocks noGrp="1"/>
          </p:cNvSpPr>
          <p:nvPr>
            <p:ph type="body" sz="half" idx="12"/>
          </p:nvPr>
        </p:nvSpPr>
        <p:spPr/>
        <p:txBody>
          <a:bodyPr/>
          <a:lstStyle/>
          <a:p>
            <a:r>
              <a:rPr lang="en-GB" dirty="0"/>
              <a:t>resources</a:t>
            </a:r>
          </a:p>
        </p:txBody>
      </p:sp>
      <p:sp>
        <p:nvSpPr>
          <p:cNvPr id="3" name="Text Placeholder 2">
            <a:extLst>
              <a:ext uri="{FF2B5EF4-FFF2-40B4-BE49-F238E27FC236}">
                <a16:creationId xmlns:a16="http://schemas.microsoft.com/office/drawing/2014/main" id="{82DB2D8F-C979-487B-A18A-9A2FF50FB229}"/>
              </a:ext>
            </a:extLst>
          </p:cNvPr>
          <p:cNvSpPr>
            <a:spLocks noGrp="1"/>
          </p:cNvSpPr>
          <p:nvPr>
            <p:ph type="body" sz="half" idx="11"/>
          </p:nvPr>
        </p:nvSpPr>
        <p:spPr/>
        <p:txBody>
          <a:bodyPr/>
          <a:lstStyle/>
          <a:p>
            <a:pPr marL="0" indent="0">
              <a:buNone/>
            </a:pPr>
            <a:r>
              <a:rPr lang="en-GB" b="1" dirty="0">
                <a:solidFill>
                  <a:srgbClr val="E6007E"/>
                </a:solidFill>
                <a:hlinkClick r:id="rId5">
                  <a:extLst>
                    <a:ext uri="{A12FA001-AC4F-418D-AE19-62706E023703}">
                      <ahyp:hlinkClr xmlns:ahyp="http://schemas.microsoft.com/office/drawing/2018/hyperlinkcolor" val="tx"/>
                    </a:ext>
                  </a:extLst>
                </a:hlinkClick>
              </a:rPr>
              <a:t>www.bitcni.org.uk/niebs</a:t>
            </a:r>
            <a:r>
              <a:rPr lang="en-GB" b="1" dirty="0">
                <a:solidFill>
                  <a:srgbClr val="E6007E"/>
                </a:solidFill>
              </a:rPr>
              <a:t> </a:t>
            </a:r>
          </a:p>
        </p:txBody>
      </p:sp>
      <p:sp>
        <p:nvSpPr>
          <p:cNvPr id="6" name="Text Placeholder 5">
            <a:extLst>
              <a:ext uri="{FF2B5EF4-FFF2-40B4-BE49-F238E27FC236}">
                <a16:creationId xmlns:a16="http://schemas.microsoft.com/office/drawing/2014/main" id="{2E5739E0-97F1-4CDE-A782-9ADE2489F26A}"/>
              </a:ext>
            </a:extLst>
          </p:cNvPr>
          <p:cNvSpPr>
            <a:spLocks noGrp="1"/>
          </p:cNvSpPr>
          <p:nvPr>
            <p:ph type="body" sz="half" idx="33"/>
          </p:nvPr>
        </p:nvSpPr>
        <p:spPr/>
        <p:txBody>
          <a:bodyPr/>
          <a:lstStyle/>
          <a:p>
            <a:endParaRPr lang="en-GB" dirty="0"/>
          </a:p>
        </p:txBody>
      </p:sp>
      <p:sp>
        <p:nvSpPr>
          <p:cNvPr id="8" name="Footer Placeholder 7">
            <a:extLst>
              <a:ext uri="{FF2B5EF4-FFF2-40B4-BE49-F238E27FC236}">
                <a16:creationId xmlns:a16="http://schemas.microsoft.com/office/drawing/2014/main" id="{C742385A-527B-4432-A92B-9BDA3214661B}"/>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4" name="Picture 3">
            <a:extLst>
              <a:ext uri="{FF2B5EF4-FFF2-40B4-BE49-F238E27FC236}">
                <a16:creationId xmlns:a16="http://schemas.microsoft.com/office/drawing/2014/main" id="{55472017-44B3-4B58-8F18-10052879FF7D}"/>
              </a:ext>
            </a:extLst>
          </p:cNvPr>
          <p:cNvPicPr>
            <a:picLocks noChangeAspect="1"/>
          </p:cNvPicPr>
          <p:nvPr/>
        </p:nvPicPr>
        <p:blipFill rotWithShape="1">
          <a:blip r:embed="rId6"/>
          <a:srcRect b="4767"/>
          <a:stretch/>
        </p:blipFill>
        <p:spPr>
          <a:xfrm>
            <a:off x="3579075" y="1807665"/>
            <a:ext cx="8244625" cy="4302541"/>
          </a:xfrm>
          <a:prstGeom prst="rect">
            <a:avLst/>
          </a:prstGeom>
        </p:spPr>
      </p:pic>
      <p:pic>
        <p:nvPicPr>
          <p:cNvPr id="5" name="Audio 4">
            <a:hlinkClick r:id="" action="ppaction://media"/>
            <a:extLst>
              <a:ext uri="{FF2B5EF4-FFF2-40B4-BE49-F238E27FC236}">
                <a16:creationId xmlns:a16="http://schemas.microsoft.com/office/drawing/2014/main" id="{6805F3C6-C9D4-4B69-9471-503793B779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577423388"/>
      </p:ext>
    </p:extLst>
  </p:cSld>
  <p:clrMapOvr>
    <a:masterClrMapping/>
  </p:clrMapOvr>
  <mc:AlternateContent xmlns:mc="http://schemas.openxmlformats.org/markup-compatibility/2006" xmlns:p14="http://schemas.microsoft.com/office/powerpoint/2010/main">
    <mc:Choice Requires="p14">
      <p:transition spd="slow" p14:dur="2000" advTm="28291"/>
    </mc:Choice>
    <mc:Fallback xmlns="">
      <p:transition spd="slow" advTm="28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EF92D11-7998-4300-9558-389C1689B374}"/>
              </a:ext>
            </a:extLst>
          </p:cNvPr>
          <p:cNvSpPr>
            <a:spLocks noGrp="1"/>
          </p:cNvSpPr>
          <p:nvPr>
            <p:ph type="body" sz="half" idx="12"/>
          </p:nvPr>
        </p:nvSpPr>
        <p:spPr/>
        <p:txBody>
          <a:bodyPr/>
          <a:lstStyle/>
          <a:p>
            <a:r>
              <a:rPr lang="en-GB" dirty="0"/>
              <a:t>changes for 2020</a:t>
            </a:r>
          </a:p>
        </p:txBody>
      </p:sp>
      <p:sp>
        <p:nvSpPr>
          <p:cNvPr id="10" name="Text Placeholder 9">
            <a:extLst>
              <a:ext uri="{FF2B5EF4-FFF2-40B4-BE49-F238E27FC236}">
                <a16:creationId xmlns:a16="http://schemas.microsoft.com/office/drawing/2014/main" id="{5E4ACBAE-A9B4-40D3-9222-FBE15BCBDA53}"/>
              </a:ext>
            </a:extLst>
          </p:cNvPr>
          <p:cNvSpPr>
            <a:spLocks noGrp="1"/>
          </p:cNvSpPr>
          <p:nvPr>
            <p:ph type="body" sz="half" idx="2"/>
          </p:nvPr>
        </p:nvSpPr>
        <p:spPr/>
        <p:txBody>
          <a:bodyPr/>
          <a:lstStyle/>
          <a:p>
            <a:r>
              <a:rPr lang="en-GB" b="0" dirty="0"/>
              <a:t>This year, through consultation with some of our main stakeholders, the following changes have been implemented:</a:t>
            </a:r>
            <a:endParaRPr lang="en-GB" dirty="0"/>
          </a:p>
        </p:txBody>
      </p:sp>
      <p:sp>
        <p:nvSpPr>
          <p:cNvPr id="12" name="Text Placeholder 11">
            <a:extLst>
              <a:ext uri="{FF2B5EF4-FFF2-40B4-BE49-F238E27FC236}">
                <a16:creationId xmlns:a16="http://schemas.microsoft.com/office/drawing/2014/main" id="{D5702C58-A699-4F54-BE9B-FA15A19EA2A7}"/>
              </a:ext>
            </a:extLst>
          </p:cNvPr>
          <p:cNvSpPr>
            <a:spLocks noGrp="1"/>
          </p:cNvSpPr>
          <p:nvPr>
            <p:ph type="body" sz="half" idx="13"/>
          </p:nvPr>
        </p:nvSpPr>
        <p:spPr/>
        <p:txBody>
          <a:bodyPr/>
          <a:lstStyle/>
          <a:p>
            <a:r>
              <a:rPr lang="en-GB" dirty="0"/>
              <a:t>Minor amendments	</a:t>
            </a:r>
          </a:p>
        </p:txBody>
      </p:sp>
      <p:sp>
        <p:nvSpPr>
          <p:cNvPr id="13" name="Text Placeholder 12">
            <a:extLst>
              <a:ext uri="{FF2B5EF4-FFF2-40B4-BE49-F238E27FC236}">
                <a16:creationId xmlns:a16="http://schemas.microsoft.com/office/drawing/2014/main" id="{FFAC4B75-887D-471D-895B-AF47F7A97E5B}"/>
              </a:ext>
            </a:extLst>
          </p:cNvPr>
          <p:cNvSpPr>
            <a:spLocks noGrp="1"/>
          </p:cNvSpPr>
          <p:nvPr>
            <p:ph type="body" sz="half" idx="17"/>
          </p:nvPr>
        </p:nvSpPr>
        <p:spPr/>
        <p:txBody>
          <a:bodyPr/>
          <a:lstStyle/>
          <a:p>
            <a:r>
              <a:rPr lang="en-GB" dirty="0"/>
              <a:t>Unscored questions	</a:t>
            </a:r>
          </a:p>
        </p:txBody>
      </p:sp>
      <p:sp>
        <p:nvSpPr>
          <p:cNvPr id="14" name="Text Placeholder 13">
            <a:extLst>
              <a:ext uri="{FF2B5EF4-FFF2-40B4-BE49-F238E27FC236}">
                <a16:creationId xmlns:a16="http://schemas.microsoft.com/office/drawing/2014/main" id="{4E213AE1-93EC-4FCA-AC64-0476B406BB11}"/>
              </a:ext>
            </a:extLst>
          </p:cNvPr>
          <p:cNvSpPr>
            <a:spLocks noGrp="1"/>
          </p:cNvSpPr>
          <p:nvPr>
            <p:ph type="body" sz="half" idx="18"/>
          </p:nvPr>
        </p:nvSpPr>
        <p:spPr/>
        <p:txBody>
          <a:bodyPr/>
          <a:lstStyle/>
          <a:p>
            <a:r>
              <a:rPr lang="en-GB" dirty="0"/>
              <a:t>Climate Emergency Section</a:t>
            </a:r>
          </a:p>
        </p:txBody>
      </p:sp>
      <p:sp>
        <p:nvSpPr>
          <p:cNvPr id="9" name="Footer Placeholder 8">
            <a:extLst>
              <a:ext uri="{FF2B5EF4-FFF2-40B4-BE49-F238E27FC236}">
                <a16:creationId xmlns:a16="http://schemas.microsoft.com/office/drawing/2014/main" id="{2E893408-D0DE-4C55-88EB-EC1AC9C11805}"/>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sp>
        <p:nvSpPr>
          <p:cNvPr id="2" name="Rectangle 1">
            <a:extLst>
              <a:ext uri="{FF2B5EF4-FFF2-40B4-BE49-F238E27FC236}">
                <a16:creationId xmlns:a16="http://schemas.microsoft.com/office/drawing/2014/main" id="{2941EB4B-C569-4B66-955A-601D34CE75F6}"/>
              </a:ext>
            </a:extLst>
          </p:cNvPr>
          <p:cNvSpPr/>
          <p:nvPr/>
        </p:nvSpPr>
        <p:spPr>
          <a:xfrm>
            <a:off x="4326111" y="4749348"/>
            <a:ext cx="1189225" cy="1175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Audio 4">
            <a:hlinkClick r:id="" action="ppaction://media"/>
            <a:extLst>
              <a:ext uri="{FF2B5EF4-FFF2-40B4-BE49-F238E27FC236}">
                <a16:creationId xmlns:a16="http://schemas.microsoft.com/office/drawing/2014/main" id="{D2E31E95-C97E-491A-9BDA-D362F1FEA9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876672711"/>
      </p:ext>
    </p:extLst>
  </p:cSld>
  <p:clrMapOvr>
    <a:masterClrMapping/>
  </p:clrMapOvr>
  <mc:AlternateContent xmlns:mc="http://schemas.openxmlformats.org/markup-compatibility/2006" xmlns:p14="http://schemas.microsoft.com/office/powerpoint/2010/main">
    <mc:Choice Requires="p14">
      <p:transition spd="slow" p14:dur="2000" advTm="38940"/>
    </mc:Choice>
    <mc:Fallback xmlns="">
      <p:transition spd="slow" advTm="3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EBCCEE-D2E9-4359-AF90-4C711501F61C}"/>
              </a:ext>
            </a:extLst>
          </p:cNvPr>
          <p:cNvSpPr>
            <a:spLocks noGrp="1"/>
          </p:cNvSpPr>
          <p:nvPr>
            <p:ph type="body" sz="half" idx="12"/>
          </p:nvPr>
        </p:nvSpPr>
        <p:spPr/>
        <p:txBody>
          <a:bodyPr/>
          <a:lstStyle/>
          <a:p>
            <a:r>
              <a:rPr lang="en-GB" dirty="0"/>
              <a:t>Survey submission website</a:t>
            </a:r>
          </a:p>
        </p:txBody>
      </p:sp>
      <p:sp>
        <p:nvSpPr>
          <p:cNvPr id="3" name="Text Placeholder 2">
            <a:extLst>
              <a:ext uri="{FF2B5EF4-FFF2-40B4-BE49-F238E27FC236}">
                <a16:creationId xmlns:a16="http://schemas.microsoft.com/office/drawing/2014/main" id="{FBA345ED-531E-46E2-8A42-2F489F4B0FBA}"/>
              </a:ext>
            </a:extLst>
          </p:cNvPr>
          <p:cNvSpPr>
            <a:spLocks noGrp="1"/>
          </p:cNvSpPr>
          <p:nvPr>
            <p:ph type="body" sz="half" idx="11"/>
          </p:nvPr>
        </p:nvSpPr>
        <p:spPr>
          <a:xfrm>
            <a:off x="493377" y="2088573"/>
            <a:ext cx="10095110" cy="3740727"/>
          </a:xfrm>
        </p:spPr>
        <p:txBody>
          <a:bodyPr/>
          <a:lstStyle/>
          <a:p>
            <a:r>
              <a:rPr lang="en-GB" dirty="0"/>
              <a:t>Your organisation’s unique link/token eg </a:t>
            </a:r>
            <a:r>
              <a:rPr lang="en-GB" u="sng" dirty="0">
                <a:solidFill>
                  <a:srgbClr val="E6007E"/>
                </a:solidFill>
              </a:rPr>
              <a:t>https://niebs.limequery.com/2020?token=TOKEN</a:t>
            </a:r>
          </a:p>
          <a:p>
            <a:endParaRPr lang="en-GB" dirty="0">
              <a:solidFill>
                <a:srgbClr val="E6007E"/>
              </a:solidFill>
            </a:endParaRPr>
          </a:p>
          <a:p>
            <a:r>
              <a:rPr lang="en-GB" dirty="0"/>
              <a:t>Save and return later</a:t>
            </a:r>
          </a:p>
          <a:p>
            <a:endParaRPr lang="en-GB" dirty="0"/>
          </a:p>
          <a:p>
            <a:r>
              <a:rPr lang="en-GB" dirty="0"/>
              <a:t>Question help</a:t>
            </a:r>
          </a:p>
          <a:p>
            <a:endParaRPr lang="en-GB" dirty="0"/>
          </a:p>
          <a:p>
            <a:r>
              <a:rPr lang="en-GB" dirty="0"/>
              <a:t>Additional information </a:t>
            </a:r>
          </a:p>
        </p:txBody>
      </p:sp>
      <p:sp>
        <p:nvSpPr>
          <p:cNvPr id="8" name="Footer Placeholder 7">
            <a:extLst>
              <a:ext uri="{FF2B5EF4-FFF2-40B4-BE49-F238E27FC236}">
                <a16:creationId xmlns:a16="http://schemas.microsoft.com/office/drawing/2014/main" id="{992C975A-8A37-4CF0-9A62-44AD0386A939}"/>
              </a:ext>
            </a:extLst>
          </p:cNvPr>
          <p:cNvSpPr>
            <a:spLocks noGrp="1"/>
          </p:cNvSpPr>
          <p:nvPr>
            <p:ph type="ftr" sz="quarter" idx="3"/>
          </p:nvPr>
        </p:nvSpPr>
        <p:spPr/>
        <p:txBody>
          <a:bodyPr/>
          <a:lstStyle/>
          <a:p>
            <a:r>
              <a:rPr lang="en-US" dirty="0"/>
              <a:t>2020 NI Environmental Benchmarking Survey</a:t>
            </a:r>
          </a:p>
          <a:p>
            <a:r>
              <a:rPr lang="en-US" dirty="0"/>
              <a:t>environment@bitcni.org.uk</a:t>
            </a:r>
          </a:p>
        </p:txBody>
      </p:sp>
      <p:pic>
        <p:nvPicPr>
          <p:cNvPr id="10" name="Picture 9">
            <a:extLst>
              <a:ext uri="{FF2B5EF4-FFF2-40B4-BE49-F238E27FC236}">
                <a16:creationId xmlns:a16="http://schemas.microsoft.com/office/drawing/2014/main" id="{C7CAB9D8-ED8B-4BDA-9D39-69B002EABCB6}"/>
              </a:ext>
            </a:extLst>
          </p:cNvPr>
          <p:cNvPicPr>
            <a:picLocks noChangeAspect="1"/>
          </p:cNvPicPr>
          <p:nvPr/>
        </p:nvPicPr>
        <p:blipFill>
          <a:blip r:embed="rId5"/>
          <a:stretch>
            <a:fillRect/>
          </a:stretch>
        </p:blipFill>
        <p:spPr>
          <a:xfrm>
            <a:off x="3652820" y="4273363"/>
            <a:ext cx="1466850" cy="619125"/>
          </a:xfrm>
          <a:prstGeom prst="rect">
            <a:avLst/>
          </a:prstGeom>
        </p:spPr>
      </p:pic>
      <p:pic>
        <p:nvPicPr>
          <p:cNvPr id="11" name="Picture 10">
            <a:extLst>
              <a:ext uri="{FF2B5EF4-FFF2-40B4-BE49-F238E27FC236}">
                <a16:creationId xmlns:a16="http://schemas.microsoft.com/office/drawing/2014/main" id="{E8802ED5-2504-4910-BC0C-20E6F0F3D967}"/>
              </a:ext>
            </a:extLst>
          </p:cNvPr>
          <p:cNvPicPr>
            <a:picLocks noChangeAspect="1"/>
          </p:cNvPicPr>
          <p:nvPr/>
        </p:nvPicPr>
        <p:blipFill>
          <a:blip r:embed="rId6"/>
          <a:stretch>
            <a:fillRect/>
          </a:stretch>
        </p:blipFill>
        <p:spPr>
          <a:xfrm>
            <a:off x="3623189" y="5236267"/>
            <a:ext cx="3762375" cy="657225"/>
          </a:xfrm>
          <a:prstGeom prst="rect">
            <a:avLst/>
          </a:prstGeom>
        </p:spPr>
      </p:pic>
      <p:pic>
        <p:nvPicPr>
          <p:cNvPr id="4" name="Picture 3">
            <a:extLst>
              <a:ext uri="{FF2B5EF4-FFF2-40B4-BE49-F238E27FC236}">
                <a16:creationId xmlns:a16="http://schemas.microsoft.com/office/drawing/2014/main" id="{E32AA97D-9AB9-447C-998C-6624430FC6C1}"/>
              </a:ext>
            </a:extLst>
          </p:cNvPr>
          <p:cNvPicPr>
            <a:picLocks noChangeAspect="1"/>
          </p:cNvPicPr>
          <p:nvPr/>
        </p:nvPicPr>
        <p:blipFill>
          <a:blip r:embed="rId7"/>
          <a:stretch>
            <a:fillRect/>
          </a:stretch>
        </p:blipFill>
        <p:spPr>
          <a:xfrm>
            <a:off x="3121827" y="3088102"/>
            <a:ext cx="7931415" cy="841482"/>
          </a:xfrm>
          <a:prstGeom prst="rect">
            <a:avLst/>
          </a:prstGeom>
        </p:spPr>
      </p:pic>
      <p:pic>
        <p:nvPicPr>
          <p:cNvPr id="9" name="Audio 8">
            <a:hlinkClick r:id="" action="ppaction://media"/>
            <a:extLst>
              <a:ext uri="{FF2B5EF4-FFF2-40B4-BE49-F238E27FC236}">
                <a16:creationId xmlns:a16="http://schemas.microsoft.com/office/drawing/2014/main" id="{EDE43174-9109-4789-B274-DCE87451DE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301489270"/>
      </p:ext>
    </p:extLst>
  </p:cSld>
  <p:clrMapOvr>
    <a:masterClrMapping/>
  </p:clrMapOvr>
  <mc:AlternateContent xmlns:mc="http://schemas.openxmlformats.org/markup-compatibility/2006" xmlns:p14="http://schemas.microsoft.com/office/powerpoint/2010/main">
    <mc:Choice Requires="p14">
      <p:transition spd="slow" p14:dur="2000" advTm="41840"/>
    </mc:Choice>
    <mc:Fallback xmlns="">
      <p:transition spd="slow" advTm="4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8788"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BITC 2018 Theme">
  <a:themeElements>
    <a:clrScheme name="BITC colours">
      <a:dk1>
        <a:srgbClr val="223C74"/>
      </a:dk1>
      <a:lt1>
        <a:srgbClr val="FFFFFF"/>
      </a:lt1>
      <a:dk2>
        <a:srgbClr val="00AEEF"/>
      </a:dk2>
      <a:lt2>
        <a:srgbClr val="EC008C"/>
      </a:lt2>
      <a:accent1>
        <a:srgbClr val="71BF44"/>
      </a:accent1>
      <a:accent2>
        <a:srgbClr val="662C91"/>
      </a:accent2>
      <a:accent3>
        <a:srgbClr val="F37032"/>
      </a:accent3>
      <a:accent4>
        <a:srgbClr val="46C1BE"/>
      </a:accent4>
      <a:accent5>
        <a:srgbClr val="FDB813"/>
      </a:accent5>
      <a:accent6>
        <a:srgbClr val="6C6C79"/>
      </a:accent6>
      <a:hlink>
        <a:srgbClr val="FFFFFF"/>
      </a:hlink>
      <a:folHlink>
        <a:srgbClr val="00AEE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TC 2018 Theme" id="{0DFE8D91-5CF2-7E46-9D01-2BABCE67BB63}" vid="{E583B8D3-9363-0C47-A9F2-C305ADDF93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ITC PowerPoint" ma:contentTypeID="0x0101002F2F1B8EA8256C498E1883152714485200CC381C2B857E7248B4885BA4F02F9C09" ma:contentTypeVersion="10" ma:contentTypeDescription="Create new presentation in this library" ma:contentTypeScope="" ma:versionID="a12d52a7a6f5c3537626509a9ae9dcd8">
  <xsd:schema xmlns:xsd="http://www.w3.org/2001/XMLSchema" xmlns:xs="http://www.w3.org/2001/XMLSchema" xmlns:p="http://schemas.microsoft.com/office/2006/metadata/properties" xmlns:ns2="4f0eb1ff-48fb-4a12-817b-ab6a1f131f61" xmlns:ns3="14e948d5-fd56-4a2b-b38c-0d8c68de5256" targetNamespace="http://schemas.microsoft.com/office/2006/metadata/properties" ma:root="true" ma:fieldsID="be72169ca0a693e63b95e89dfae56498" ns2:_="" ns3:_="">
    <xsd:import namespace="4f0eb1ff-48fb-4a12-817b-ab6a1f131f61"/>
    <xsd:import namespace="14e948d5-fd56-4a2b-b38c-0d8c68de5256"/>
    <xsd:element name="properties">
      <xsd:complexType>
        <xsd:sequence>
          <xsd:element name="documentManagement">
            <xsd:complexType>
              <xsd:all>
                <xsd:element ref="ns2:SharedWithUsers" minOccurs="0"/>
                <xsd:element ref="ns2:SharedWithDetail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eb1ff-48fb-4a12-817b-ab6a1f131f6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e948d5-fd56-4a2b-b38c-0d8c68de5256"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f0eb1ff-48fb-4a12-817b-ab6a1f131f61">
      <UserInfo>
        <DisplayName>Keelin McCone</DisplayName>
        <AccountId>15</AccountId>
        <AccountType/>
      </UserInfo>
      <UserInfo>
        <DisplayName>Géraldine Noé</DisplayName>
        <AccountId>258</AccountId>
        <AccountType/>
      </UserInfo>
      <UserInfo>
        <DisplayName>Suzi McIlwain</DisplayName>
        <AccountId>81</AccountId>
        <AccountType/>
      </UserInfo>
      <UserInfo>
        <DisplayName>Heather Glass (BITC)</DisplayName>
        <AccountId>19</AccountId>
        <AccountType/>
      </UserInfo>
    </SharedWithUsers>
  </documentManagement>
</p:properties>
</file>

<file path=customXml/itemProps1.xml><?xml version="1.0" encoding="utf-8"?>
<ds:datastoreItem xmlns:ds="http://schemas.openxmlformats.org/officeDocument/2006/customXml" ds:itemID="{CA257316-0603-4E49-9CE5-81CF8F77A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0eb1ff-48fb-4a12-817b-ab6a1f131f61"/>
    <ds:schemaRef ds:uri="14e948d5-fd56-4a2b-b38c-0d8c68de5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FFDE1C-40EF-4D36-8CAD-67EC49828D98}">
  <ds:schemaRefs>
    <ds:schemaRef ds:uri="http://schemas.microsoft.com/sharepoint/v3/contenttype/forms"/>
  </ds:schemaRefs>
</ds:datastoreItem>
</file>

<file path=customXml/itemProps3.xml><?xml version="1.0" encoding="utf-8"?>
<ds:datastoreItem xmlns:ds="http://schemas.openxmlformats.org/officeDocument/2006/customXml" ds:itemID="{AFD35B0C-2578-4C2D-9021-752E631ADE4A}">
  <ds:schemaRefs>
    <ds:schemaRef ds:uri="http://schemas.microsoft.com/office/2006/metadata/properties"/>
    <ds:schemaRef ds:uri="http://schemas.microsoft.com/office/infopath/2007/PartnerControls"/>
    <ds:schemaRef ds:uri="4f0eb1ff-48fb-4a12-817b-ab6a1f131f61"/>
  </ds:schemaRefs>
</ds:datastoreItem>
</file>

<file path=docProps/app.xml><?xml version="1.0" encoding="utf-8"?>
<Properties xmlns="http://schemas.openxmlformats.org/officeDocument/2006/extended-properties" xmlns:vt="http://schemas.openxmlformats.org/officeDocument/2006/docPropsVTypes">
  <Template>BITCNI Presentation_template_FINAL</Template>
  <TotalTime>0</TotalTime>
  <Words>733</Words>
  <Application>Microsoft Office PowerPoint</Application>
  <PresentationFormat>Widescreen</PresentationFormat>
  <Paragraphs>191</Paragraphs>
  <Slides>23</Slides>
  <Notes>23</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BITC 2018 Theme</vt:lpstr>
      <vt:lpstr>One world,  everyone's responsibility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Stepping up to protect the planet</dc:title>
  <dc:creator/>
  <cp:lastModifiedBy/>
  <cp:revision>2</cp:revision>
  <dcterms:created xsi:type="dcterms:W3CDTF">2019-05-08T09:45:57Z</dcterms:created>
  <dcterms:modified xsi:type="dcterms:W3CDTF">2020-05-21T10:06:20Z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0x0101002F2F1B8EA8256C498E1883152714485200CC381C2B857E7248B4885BA4F02F9C09</vt:lpwstr>
  </property>
</Properties>
</file>